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202" r:id="rId1"/>
  </p:sldMasterIdLst>
  <p:notesMasterIdLst>
    <p:notesMasterId r:id="rId8"/>
  </p:notesMasterIdLst>
  <p:handoutMasterIdLst>
    <p:handoutMasterId r:id="rId9"/>
  </p:handoutMasterIdLst>
  <p:sldIdLst>
    <p:sldId id="4092" r:id="rId2"/>
    <p:sldId id="4131" r:id="rId3"/>
    <p:sldId id="4103" r:id="rId4"/>
    <p:sldId id="4132" r:id="rId5"/>
    <p:sldId id="4138" r:id="rId6"/>
    <p:sldId id="4146" r:id="rId7"/>
  </p:sldIdLst>
  <p:sldSz cx="24377650" cy="13716000"/>
  <p:notesSz cx="6858000" cy="9144000"/>
  <p:embeddedFontLst>
    <p:embeddedFont>
      <p:font typeface="Press Start 2P" panose="00000500000000000000" pitchFamily="2" charset="0"/>
      <p:regular r:id="rId10"/>
    </p:embeddedFont>
  </p:embeddedFontLst>
  <p:defaultTextStyle>
    <a:defPPr>
      <a:defRPr lang="en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A808"/>
    <a:srgbClr val="FDCA32"/>
    <a:srgbClr val="98D6E6"/>
    <a:srgbClr val="91CDDC"/>
    <a:srgbClr val="86BFCD"/>
    <a:srgbClr val="DDA610"/>
    <a:srgbClr val="E5C304"/>
    <a:srgbClr val="FDC010"/>
    <a:srgbClr val="F9C765"/>
    <a:srgbClr val="9FE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6000" autoAdjust="0"/>
  </p:normalViewPr>
  <p:slideViewPr>
    <p:cSldViewPr snapToGrid="0" snapToObjects="1">
      <p:cViewPr varScale="1">
        <p:scale>
          <a:sx n="42" d="100"/>
          <a:sy n="42" d="100"/>
        </p:scale>
        <p:origin x="619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35" d="100"/>
        <a:sy n="135" d="100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9A8CC17-646F-73E1-7D24-4E2487F312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V">
              <a:latin typeface="Josefin Sans Light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4D9A24-F6B2-C20A-53C4-52C0140066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17C2F-A953-DE46-83E0-C29BD32C63DD}" type="datetimeFigureOut">
              <a:rPr lang="en-SV" smtClean="0">
                <a:latin typeface="Josefin Sans Light" pitchFamily="2" charset="77"/>
              </a:rPr>
              <a:t>01/16/2024</a:t>
            </a:fld>
            <a:endParaRPr lang="en-SV">
              <a:latin typeface="Josefin Sans Light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34B987-4CB2-6A39-1F93-1C18EF635C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V">
              <a:latin typeface="Josefin Sans Light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22519-FF0E-8FA1-65AF-D3B28188C9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F3924-7150-BC47-B5C8-C73D8660BDAF}" type="slidenum">
              <a:rPr lang="en-SV" smtClean="0">
                <a:latin typeface="Josefin Sans Light" pitchFamily="2" charset="77"/>
              </a:rPr>
              <a:t>‹#›</a:t>
            </a:fld>
            <a:endParaRPr lang="en-SV">
              <a:latin typeface="Josefin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2857605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Josefin Sans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Josefin Sans Light" pitchFamily="2" charset="77"/>
              </a:defRPr>
            </a:lvl1pPr>
          </a:lstStyle>
          <a:p>
            <a:fld id="{EFC10EE1-B198-C942-8235-326C972CBB30}" type="datetimeFigureOut">
              <a:rPr lang="en-US" smtClean="0"/>
              <a:pPr/>
              <a:t>1/16/2024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Josefin Sans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Josefin Sans Light" pitchFamily="2" charset="77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Josefin Sans Light" pitchFamily="2" charset="77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Josefin Sans Light" pitchFamily="2" charset="77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Josefin Sans Light" pitchFamily="2" charset="77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Josefin Sans Light" pitchFamily="2" charset="77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Josefin Sans Light" pitchFamily="2" charset="77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641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9293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1BF1872-4563-E064-487F-FD1ADA924E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72740" y="1325436"/>
            <a:ext cx="6970057" cy="11033706"/>
          </a:xfrm>
          <a:custGeom>
            <a:avLst/>
            <a:gdLst>
              <a:gd name="connsiteX0" fmla="*/ 2911962 w 6353370"/>
              <a:gd name="connsiteY0" fmla="*/ 0 h 10057482"/>
              <a:gd name="connsiteX1" fmla="*/ 3176686 w 6353370"/>
              <a:gd name="connsiteY1" fmla="*/ 0 h 10057482"/>
              <a:gd name="connsiteX2" fmla="*/ 3441410 w 6353370"/>
              <a:gd name="connsiteY2" fmla="*/ 0 h 10057482"/>
              <a:gd name="connsiteX3" fmla="*/ 3441410 w 6353370"/>
              <a:gd name="connsiteY3" fmla="*/ 264704 h 10057482"/>
              <a:gd name="connsiteX4" fmla="*/ 3706132 w 6353370"/>
              <a:gd name="connsiteY4" fmla="*/ 264704 h 10057482"/>
              <a:gd name="connsiteX5" fmla="*/ 3706132 w 6353370"/>
              <a:gd name="connsiteY5" fmla="*/ 529408 h 10057482"/>
              <a:gd name="connsiteX6" fmla="*/ 3970858 w 6353370"/>
              <a:gd name="connsiteY6" fmla="*/ 529408 h 10057482"/>
              <a:gd name="connsiteX7" fmla="*/ 3970858 w 6353370"/>
              <a:gd name="connsiteY7" fmla="*/ 794112 h 10057482"/>
              <a:gd name="connsiteX8" fmla="*/ 4235582 w 6353370"/>
              <a:gd name="connsiteY8" fmla="*/ 794112 h 10057482"/>
              <a:gd name="connsiteX9" fmla="*/ 4235582 w 6353370"/>
              <a:gd name="connsiteY9" fmla="*/ 1058816 h 10057482"/>
              <a:gd name="connsiteX10" fmla="*/ 4500306 w 6353370"/>
              <a:gd name="connsiteY10" fmla="*/ 1058816 h 10057482"/>
              <a:gd name="connsiteX11" fmla="*/ 4500306 w 6353370"/>
              <a:gd name="connsiteY11" fmla="*/ 1323519 h 10057482"/>
              <a:gd name="connsiteX12" fmla="*/ 4765028 w 6353370"/>
              <a:gd name="connsiteY12" fmla="*/ 1323519 h 10057482"/>
              <a:gd name="connsiteX13" fmla="*/ 4765028 w 6353370"/>
              <a:gd name="connsiteY13" fmla="*/ 1588223 h 10057482"/>
              <a:gd name="connsiteX14" fmla="*/ 5029752 w 6353370"/>
              <a:gd name="connsiteY14" fmla="*/ 1588223 h 10057482"/>
              <a:gd name="connsiteX15" fmla="*/ 5029752 w 6353370"/>
              <a:gd name="connsiteY15" fmla="*/ 1852927 h 10057482"/>
              <a:gd name="connsiteX16" fmla="*/ 5294476 w 6353370"/>
              <a:gd name="connsiteY16" fmla="*/ 1852927 h 10057482"/>
              <a:gd name="connsiteX17" fmla="*/ 5294476 w 6353370"/>
              <a:gd name="connsiteY17" fmla="*/ 2117631 h 10057482"/>
              <a:gd name="connsiteX18" fmla="*/ 5559200 w 6353370"/>
              <a:gd name="connsiteY18" fmla="*/ 2117631 h 10057482"/>
              <a:gd name="connsiteX19" fmla="*/ 5559200 w 6353370"/>
              <a:gd name="connsiteY19" fmla="*/ 2382336 h 10057482"/>
              <a:gd name="connsiteX20" fmla="*/ 5823922 w 6353370"/>
              <a:gd name="connsiteY20" fmla="*/ 2382336 h 10057482"/>
              <a:gd name="connsiteX21" fmla="*/ 5823922 w 6353370"/>
              <a:gd name="connsiteY21" fmla="*/ 2647039 h 10057482"/>
              <a:gd name="connsiteX22" fmla="*/ 6088646 w 6353370"/>
              <a:gd name="connsiteY22" fmla="*/ 2647039 h 10057482"/>
              <a:gd name="connsiteX23" fmla="*/ 6088646 w 6353370"/>
              <a:gd name="connsiteY23" fmla="*/ 2911743 h 10057482"/>
              <a:gd name="connsiteX24" fmla="*/ 6353370 w 6353370"/>
              <a:gd name="connsiteY24" fmla="*/ 2911743 h 10057482"/>
              <a:gd name="connsiteX25" fmla="*/ 6353370 w 6353370"/>
              <a:gd name="connsiteY25" fmla="*/ 3175182 h 10057482"/>
              <a:gd name="connsiteX26" fmla="*/ 6353370 w 6353370"/>
              <a:gd name="connsiteY26" fmla="*/ 3176446 h 10057482"/>
              <a:gd name="connsiteX27" fmla="*/ 6353370 w 6353370"/>
              <a:gd name="connsiteY27" fmla="*/ 3439886 h 10057482"/>
              <a:gd name="connsiteX28" fmla="*/ 6353370 w 6353370"/>
              <a:gd name="connsiteY28" fmla="*/ 3704590 h 10057482"/>
              <a:gd name="connsiteX29" fmla="*/ 6353370 w 6353370"/>
              <a:gd name="connsiteY29" fmla="*/ 3969294 h 10057482"/>
              <a:gd name="connsiteX30" fmla="*/ 6353370 w 6353370"/>
              <a:gd name="connsiteY30" fmla="*/ 4233998 h 10057482"/>
              <a:gd name="connsiteX31" fmla="*/ 6353370 w 6353370"/>
              <a:gd name="connsiteY31" fmla="*/ 4498701 h 10057482"/>
              <a:gd name="connsiteX32" fmla="*/ 6353370 w 6353370"/>
              <a:gd name="connsiteY32" fmla="*/ 4763405 h 10057482"/>
              <a:gd name="connsiteX33" fmla="*/ 6353370 w 6353370"/>
              <a:gd name="connsiteY33" fmla="*/ 5028109 h 10057482"/>
              <a:gd name="connsiteX34" fmla="*/ 6353370 w 6353370"/>
              <a:gd name="connsiteY34" fmla="*/ 5292813 h 10057482"/>
              <a:gd name="connsiteX35" fmla="*/ 6353370 w 6353370"/>
              <a:gd name="connsiteY35" fmla="*/ 5557517 h 10057482"/>
              <a:gd name="connsiteX36" fmla="*/ 6353370 w 6353370"/>
              <a:gd name="connsiteY36" fmla="*/ 5822221 h 10057482"/>
              <a:gd name="connsiteX37" fmla="*/ 6353370 w 6353370"/>
              <a:gd name="connsiteY37" fmla="*/ 6086925 h 10057482"/>
              <a:gd name="connsiteX38" fmla="*/ 6353370 w 6353370"/>
              <a:gd name="connsiteY38" fmla="*/ 6351629 h 10057482"/>
              <a:gd name="connsiteX39" fmla="*/ 6353370 w 6353370"/>
              <a:gd name="connsiteY39" fmla="*/ 6616332 h 10057482"/>
              <a:gd name="connsiteX40" fmla="*/ 6353370 w 6353370"/>
              <a:gd name="connsiteY40" fmla="*/ 6881036 h 10057482"/>
              <a:gd name="connsiteX41" fmla="*/ 6353370 w 6353370"/>
              <a:gd name="connsiteY41" fmla="*/ 7145741 h 10057482"/>
              <a:gd name="connsiteX42" fmla="*/ 6088646 w 6353370"/>
              <a:gd name="connsiteY42" fmla="*/ 7145741 h 10057482"/>
              <a:gd name="connsiteX43" fmla="*/ 6088646 w 6353370"/>
              <a:gd name="connsiteY43" fmla="*/ 7410444 h 10057482"/>
              <a:gd name="connsiteX44" fmla="*/ 5823922 w 6353370"/>
              <a:gd name="connsiteY44" fmla="*/ 7410444 h 10057482"/>
              <a:gd name="connsiteX45" fmla="*/ 5823922 w 6353370"/>
              <a:gd name="connsiteY45" fmla="*/ 7675148 h 10057482"/>
              <a:gd name="connsiteX46" fmla="*/ 5559200 w 6353370"/>
              <a:gd name="connsiteY46" fmla="*/ 7675148 h 10057482"/>
              <a:gd name="connsiteX47" fmla="*/ 5559200 w 6353370"/>
              <a:gd name="connsiteY47" fmla="*/ 7939852 h 10057482"/>
              <a:gd name="connsiteX48" fmla="*/ 5294476 w 6353370"/>
              <a:gd name="connsiteY48" fmla="*/ 7939852 h 10057482"/>
              <a:gd name="connsiteX49" fmla="*/ 5294476 w 6353370"/>
              <a:gd name="connsiteY49" fmla="*/ 8204556 h 10057482"/>
              <a:gd name="connsiteX50" fmla="*/ 5029752 w 6353370"/>
              <a:gd name="connsiteY50" fmla="*/ 8204556 h 10057482"/>
              <a:gd name="connsiteX51" fmla="*/ 5029752 w 6353370"/>
              <a:gd name="connsiteY51" fmla="*/ 8469259 h 10057482"/>
              <a:gd name="connsiteX52" fmla="*/ 4765028 w 6353370"/>
              <a:gd name="connsiteY52" fmla="*/ 8469259 h 10057482"/>
              <a:gd name="connsiteX53" fmla="*/ 4765028 w 6353370"/>
              <a:gd name="connsiteY53" fmla="*/ 8733963 h 10057482"/>
              <a:gd name="connsiteX54" fmla="*/ 4500306 w 6353370"/>
              <a:gd name="connsiteY54" fmla="*/ 8733963 h 10057482"/>
              <a:gd name="connsiteX55" fmla="*/ 4500306 w 6353370"/>
              <a:gd name="connsiteY55" fmla="*/ 8998667 h 10057482"/>
              <a:gd name="connsiteX56" fmla="*/ 4235582 w 6353370"/>
              <a:gd name="connsiteY56" fmla="*/ 8998667 h 10057482"/>
              <a:gd name="connsiteX57" fmla="*/ 4235582 w 6353370"/>
              <a:gd name="connsiteY57" fmla="*/ 9263371 h 10057482"/>
              <a:gd name="connsiteX58" fmla="*/ 3970858 w 6353370"/>
              <a:gd name="connsiteY58" fmla="*/ 9263371 h 10057482"/>
              <a:gd name="connsiteX59" fmla="*/ 3970858 w 6353370"/>
              <a:gd name="connsiteY59" fmla="*/ 9528075 h 10057482"/>
              <a:gd name="connsiteX60" fmla="*/ 3706132 w 6353370"/>
              <a:gd name="connsiteY60" fmla="*/ 9528075 h 10057482"/>
              <a:gd name="connsiteX61" fmla="*/ 3706132 w 6353370"/>
              <a:gd name="connsiteY61" fmla="*/ 9792778 h 10057482"/>
              <a:gd name="connsiteX62" fmla="*/ 3441410 w 6353370"/>
              <a:gd name="connsiteY62" fmla="*/ 9792778 h 10057482"/>
              <a:gd name="connsiteX63" fmla="*/ 3441410 w 6353370"/>
              <a:gd name="connsiteY63" fmla="*/ 10057482 h 10057482"/>
              <a:gd name="connsiteX64" fmla="*/ 3176686 w 6353370"/>
              <a:gd name="connsiteY64" fmla="*/ 10057482 h 10057482"/>
              <a:gd name="connsiteX65" fmla="*/ 2911962 w 6353370"/>
              <a:gd name="connsiteY65" fmla="*/ 10057482 h 10057482"/>
              <a:gd name="connsiteX66" fmla="*/ 2911962 w 6353370"/>
              <a:gd name="connsiteY66" fmla="*/ 9792778 h 10057482"/>
              <a:gd name="connsiteX67" fmla="*/ 2647238 w 6353370"/>
              <a:gd name="connsiteY67" fmla="*/ 9792778 h 10057482"/>
              <a:gd name="connsiteX68" fmla="*/ 2647238 w 6353370"/>
              <a:gd name="connsiteY68" fmla="*/ 9528075 h 10057482"/>
              <a:gd name="connsiteX69" fmla="*/ 2382514 w 6353370"/>
              <a:gd name="connsiteY69" fmla="*/ 9528075 h 10057482"/>
              <a:gd name="connsiteX70" fmla="*/ 2382514 w 6353370"/>
              <a:gd name="connsiteY70" fmla="*/ 9263371 h 10057482"/>
              <a:gd name="connsiteX71" fmla="*/ 2117790 w 6353370"/>
              <a:gd name="connsiteY71" fmla="*/ 9263371 h 10057482"/>
              <a:gd name="connsiteX72" fmla="*/ 2117790 w 6353370"/>
              <a:gd name="connsiteY72" fmla="*/ 8998667 h 10057482"/>
              <a:gd name="connsiteX73" fmla="*/ 1853066 w 6353370"/>
              <a:gd name="connsiteY73" fmla="*/ 8998667 h 10057482"/>
              <a:gd name="connsiteX74" fmla="*/ 1853066 w 6353370"/>
              <a:gd name="connsiteY74" fmla="*/ 8733963 h 10057482"/>
              <a:gd name="connsiteX75" fmla="*/ 1588342 w 6353370"/>
              <a:gd name="connsiteY75" fmla="*/ 8733963 h 10057482"/>
              <a:gd name="connsiteX76" fmla="*/ 1588342 w 6353370"/>
              <a:gd name="connsiteY76" fmla="*/ 8469259 h 10057482"/>
              <a:gd name="connsiteX77" fmla="*/ 1323619 w 6353370"/>
              <a:gd name="connsiteY77" fmla="*/ 8469259 h 10057482"/>
              <a:gd name="connsiteX78" fmla="*/ 1323619 w 6353370"/>
              <a:gd name="connsiteY78" fmla="*/ 8204556 h 10057482"/>
              <a:gd name="connsiteX79" fmla="*/ 1058895 w 6353370"/>
              <a:gd name="connsiteY79" fmla="*/ 8204556 h 10057482"/>
              <a:gd name="connsiteX80" fmla="*/ 1058895 w 6353370"/>
              <a:gd name="connsiteY80" fmla="*/ 7939852 h 10057482"/>
              <a:gd name="connsiteX81" fmla="*/ 794171 w 6353370"/>
              <a:gd name="connsiteY81" fmla="*/ 7939852 h 10057482"/>
              <a:gd name="connsiteX82" fmla="*/ 794171 w 6353370"/>
              <a:gd name="connsiteY82" fmla="*/ 7675148 h 10057482"/>
              <a:gd name="connsiteX83" fmla="*/ 529447 w 6353370"/>
              <a:gd name="connsiteY83" fmla="*/ 7675148 h 10057482"/>
              <a:gd name="connsiteX84" fmla="*/ 529447 w 6353370"/>
              <a:gd name="connsiteY84" fmla="*/ 7410444 h 10057482"/>
              <a:gd name="connsiteX85" fmla="*/ 264724 w 6353370"/>
              <a:gd name="connsiteY85" fmla="*/ 7410444 h 10057482"/>
              <a:gd name="connsiteX86" fmla="*/ 264724 w 6353370"/>
              <a:gd name="connsiteY86" fmla="*/ 7145741 h 10057482"/>
              <a:gd name="connsiteX87" fmla="*/ 0 w 6353370"/>
              <a:gd name="connsiteY87" fmla="*/ 7145741 h 10057482"/>
              <a:gd name="connsiteX88" fmla="*/ 0 w 6353370"/>
              <a:gd name="connsiteY88" fmla="*/ 6881036 h 10057482"/>
              <a:gd name="connsiteX89" fmla="*/ 0 w 6353370"/>
              <a:gd name="connsiteY89" fmla="*/ 6616332 h 10057482"/>
              <a:gd name="connsiteX90" fmla="*/ 0 w 6353370"/>
              <a:gd name="connsiteY90" fmla="*/ 6351629 h 10057482"/>
              <a:gd name="connsiteX91" fmla="*/ 0 w 6353370"/>
              <a:gd name="connsiteY91" fmla="*/ 6086925 h 10057482"/>
              <a:gd name="connsiteX92" fmla="*/ 0 w 6353370"/>
              <a:gd name="connsiteY92" fmla="*/ 5822221 h 10057482"/>
              <a:gd name="connsiteX93" fmla="*/ 0 w 6353370"/>
              <a:gd name="connsiteY93" fmla="*/ 5557517 h 10057482"/>
              <a:gd name="connsiteX94" fmla="*/ 0 w 6353370"/>
              <a:gd name="connsiteY94" fmla="*/ 5292813 h 10057482"/>
              <a:gd name="connsiteX95" fmla="*/ 0 w 6353370"/>
              <a:gd name="connsiteY95" fmla="*/ 5028109 h 10057482"/>
              <a:gd name="connsiteX96" fmla="*/ 0 w 6353370"/>
              <a:gd name="connsiteY96" fmla="*/ 4763405 h 10057482"/>
              <a:gd name="connsiteX97" fmla="*/ 0 w 6353370"/>
              <a:gd name="connsiteY97" fmla="*/ 4498701 h 10057482"/>
              <a:gd name="connsiteX98" fmla="*/ 0 w 6353370"/>
              <a:gd name="connsiteY98" fmla="*/ 4233998 h 10057482"/>
              <a:gd name="connsiteX99" fmla="*/ 0 w 6353370"/>
              <a:gd name="connsiteY99" fmla="*/ 3969294 h 10057482"/>
              <a:gd name="connsiteX100" fmla="*/ 0 w 6353370"/>
              <a:gd name="connsiteY100" fmla="*/ 3704590 h 10057482"/>
              <a:gd name="connsiteX101" fmla="*/ 0 w 6353370"/>
              <a:gd name="connsiteY101" fmla="*/ 3439886 h 10057482"/>
              <a:gd name="connsiteX102" fmla="*/ 0 w 6353370"/>
              <a:gd name="connsiteY102" fmla="*/ 3176446 h 10057482"/>
              <a:gd name="connsiteX103" fmla="*/ 0 w 6353370"/>
              <a:gd name="connsiteY103" fmla="*/ 3175182 h 10057482"/>
              <a:gd name="connsiteX104" fmla="*/ 0 w 6353370"/>
              <a:gd name="connsiteY104" fmla="*/ 2911743 h 10057482"/>
              <a:gd name="connsiteX105" fmla="*/ 264724 w 6353370"/>
              <a:gd name="connsiteY105" fmla="*/ 2911743 h 10057482"/>
              <a:gd name="connsiteX106" fmla="*/ 264724 w 6353370"/>
              <a:gd name="connsiteY106" fmla="*/ 2647039 h 10057482"/>
              <a:gd name="connsiteX107" fmla="*/ 529447 w 6353370"/>
              <a:gd name="connsiteY107" fmla="*/ 2647039 h 10057482"/>
              <a:gd name="connsiteX108" fmla="*/ 529447 w 6353370"/>
              <a:gd name="connsiteY108" fmla="*/ 2382336 h 10057482"/>
              <a:gd name="connsiteX109" fmla="*/ 794171 w 6353370"/>
              <a:gd name="connsiteY109" fmla="*/ 2382336 h 10057482"/>
              <a:gd name="connsiteX110" fmla="*/ 794171 w 6353370"/>
              <a:gd name="connsiteY110" fmla="*/ 2117631 h 10057482"/>
              <a:gd name="connsiteX111" fmla="*/ 1058895 w 6353370"/>
              <a:gd name="connsiteY111" fmla="*/ 2117631 h 10057482"/>
              <a:gd name="connsiteX112" fmla="*/ 1058895 w 6353370"/>
              <a:gd name="connsiteY112" fmla="*/ 1852927 h 10057482"/>
              <a:gd name="connsiteX113" fmla="*/ 1323619 w 6353370"/>
              <a:gd name="connsiteY113" fmla="*/ 1852927 h 10057482"/>
              <a:gd name="connsiteX114" fmla="*/ 1323619 w 6353370"/>
              <a:gd name="connsiteY114" fmla="*/ 1588223 h 10057482"/>
              <a:gd name="connsiteX115" fmla="*/ 1588342 w 6353370"/>
              <a:gd name="connsiteY115" fmla="*/ 1588223 h 10057482"/>
              <a:gd name="connsiteX116" fmla="*/ 1588342 w 6353370"/>
              <a:gd name="connsiteY116" fmla="*/ 1323519 h 10057482"/>
              <a:gd name="connsiteX117" fmla="*/ 1853066 w 6353370"/>
              <a:gd name="connsiteY117" fmla="*/ 1323519 h 10057482"/>
              <a:gd name="connsiteX118" fmla="*/ 1853066 w 6353370"/>
              <a:gd name="connsiteY118" fmla="*/ 1058816 h 10057482"/>
              <a:gd name="connsiteX119" fmla="*/ 2117790 w 6353370"/>
              <a:gd name="connsiteY119" fmla="*/ 1058816 h 10057482"/>
              <a:gd name="connsiteX120" fmla="*/ 2117790 w 6353370"/>
              <a:gd name="connsiteY120" fmla="*/ 794112 h 10057482"/>
              <a:gd name="connsiteX121" fmla="*/ 2382514 w 6353370"/>
              <a:gd name="connsiteY121" fmla="*/ 794112 h 10057482"/>
              <a:gd name="connsiteX122" fmla="*/ 2382514 w 6353370"/>
              <a:gd name="connsiteY122" fmla="*/ 529408 h 10057482"/>
              <a:gd name="connsiteX123" fmla="*/ 2647238 w 6353370"/>
              <a:gd name="connsiteY123" fmla="*/ 529408 h 10057482"/>
              <a:gd name="connsiteX124" fmla="*/ 2647238 w 6353370"/>
              <a:gd name="connsiteY124" fmla="*/ 264704 h 10057482"/>
              <a:gd name="connsiteX125" fmla="*/ 2911962 w 6353370"/>
              <a:gd name="connsiteY125" fmla="*/ 264704 h 1005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353370" h="10057482">
                <a:moveTo>
                  <a:pt x="2911962" y="0"/>
                </a:moveTo>
                <a:lnTo>
                  <a:pt x="3176686" y="0"/>
                </a:lnTo>
                <a:lnTo>
                  <a:pt x="3441410" y="0"/>
                </a:lnTo>
                <a:lnTo>
                  <a:pt x="3441410" y="264704"/>
                </a:lnTo>
                <a:lnTo>
                  <a:pt x="3706132" y="264704"/>
                </a:lnTo>
                <a:lnTo>
                  <a:pt x="3706132" y="529408"/>
                </a:lnTo>
                <a:lnTo>
                  <a:pt x="3970858" y="529408"/>
                </a:lnTo>
                <a:lnTo>
                  <a:pt x="3970858" y="794112"/>
                </a:lnTo>
                <a:lnTo>
                  <a:pt x="4235582" y="794112"/>
                </a:lnTo>
                <a:lnTo>
                  <a:pt x="4235582" y="1058816"/>
                </a:lnTo>
                <a:lnTo>
                  <a:pt x="4500306" y="1058816"/>
                </a:lnTo>
                <a:lnTo>
                  <a:pt x="4500306" y="1323519"/>
                </a:lnTo>
                <a:lnTo>
                  <a:pt x="4765028" y="1323519"/>
                </a:lnTo>
                <a:lnTo>
                  <a:pt x="4765028" y="1588223"/>
                </a:lnTo>
                <a:lnTo>
                  <a:pt x="5029752" y="1588223"/>
                </a:lnTo>
                <a:lnTo>
                  <a:pt x="5029752" y="1852927"/>
                </a:lnTo>
                <a:lnTo>
                  <a:pt x="5294476" y="1852927"/>
                </a:lnTo>
                <a:lnTo>
                  <a:pt x="5294476" y="2117631"/>
                </a:lnTo>
                <a:lnTo>
                  <a:pt x="5559200" y="2117631"/>
                </a:lnTo>
                <a:lnTo>
                  <a:pt x="5559200" y="2382336"/>
                </a:lnTo>
                <a:lnTo>
                  <a:pt x="5823922" y="2382336"/>
                </a:lnTo>
                <a:lnTo>
                  <a:pt x="5823922" y="2647039"/>
                </a:lnTo>
                <a:lnTo>
                  <a:pt x="6088646" y="2647039"/>
                </a:lnTo>
                <a:lnTo>
                  <a:pt x="6088646" y="2911743"/>
                </a:lnTo>
                <a:lnTo>
                  <a:pt x="6353370" y="2911743"/>
                </a:lnTo>
                <a:lnTo>
                  <a:pt x="6353370" y="3175182"/>
                </a:lnTo>
                <a:lnTo>
                  <a:pt x="6353370" y="3176446"/>
                </a:lnTo>
                <a:lnTo>
                  <a:pt x="6353370" y="3439886"/>
                </a:lnTo>
                <a:lnTo>
                  <a:pt x="6353370" y="3704590"/>
                </a:lnTo>
                <a:lnTo>
                  <a:pt x="6353370" y="3969294"/>
                </a:lnTo>
                <a:lnTo>
                  <a:pt x="6353370" y="4233998"/>
                </a:lnTo>
                <a:lnTo>
                  <a:pt x="6353370" y="4498701"/>
                </a:lnTo>
                <a:lnTo>
                  <a:pt x="6353370" y="4763405"/>
                </a:lnTo>
                <a:lnTo>
                  <a:pt x="6353370" y="5028109"/>
                </a:lnTo>
                <a:lnTo>
                  <a:pt x="6353370" y="5292813"/>
                </a:lnTo>
                <a:lnTo>
                  <a:pt x="6353370" y="5557517"/>
                </a:lnTo>
                <a:lnTo>
                  <a:pt x="6353370" y="5822221"/>
                </a:lnTo>
                <a:lnTo>
                  <a:pt x="6353370" y="6086925"/>
                </a:lnTo>
                <a:lnTo>
                  <a:pt x="6353370" y="6351629"/>
                </a:lnTo>
                <a:lnTo>
                  <a:pt x="6353370" y="6616332"/>
                </a:lnTo>
                <a:lnTo>
                  <a:pt x="6353370" y="6881036"/>
                </a:lnTo>
                <a:lnTo>
                  <a:pt x="6353370" y="7145741"/>
                </a:lnTo>
                <a:lnTo>
                  <a:pt x="6088646" y="7145741"/>
                </a:lnTo>
                <a:lnTo>
                  <a:pt x="6088646" y="7410444"/>
                </a:lnTo>
                <a:lnTo>
                  <a:pt x="5823922" y="7410444"/>
                </a:lnTo>
                <a:lnTo>
                  <a:pt x="5823922" y="7675148"/>
                </a:lnTo>
                <a:lnTo>
                  <a:pt x="5559200" y="7675148"/>
                </a:lnTo>
                <a:lnTo>
                  <a:pt x="5559200" y="7939852"/>
                </a:lnTo>
                <a:lnTo>
                  <a:pt x="5294476" y="7939852"/>
                </a:lnTo>
                <a:lnTo>
                  <a:pt x="5294476" y="8204556"/>
                </a:lnTo>
                <a:lnTo>
                  <a:pt x="5029752" y="8204556"/>
                </a:lnTo>
                <a:lnTo>
                  <a:pt x="5029752" y="8469259"/>
                </a:lnTo>
                <a:lnTo>
                  <a:pt x="4765028" y="8469259"/>
                </a:lnTo>
                <a:lnTo>
                  <a:pt x="4765028" y="8733963"/>
                </a:lnTo>
                <a:lnTo>
                  <a:pt x="4500306" y="8733963"/>
                </a:lnTo>
                <a:lnTo>
                  <a:pt x="4500306" y="8998667"/>
                </a:lnTo>
                <a:lnTo>
                  <a:pt x="4235582" y="8998667"/>
                </a:lnTo>
                <a:lnTo>
                  <a:pt x="4235582" y="9263371"/>
                </a:lnTo>
                <a:lnTo>
                  <a:pt x="3970858" y="9263371"/>
                </a:lnTo>
                <a:lnTo>
                  <a:pt x="3970858" y="9528075"/>
                </a:lnTo>
                <a:lnTo>
                  <a:pt x="3706132" y="9528075"/>
                </a:lnTo>
                <a:lnTo>
                  <a:pt x="3706132" y="9792778"/>
                </a:lnTo>
                <a:lnTo>
                  <a:pt x="3441410" y="9792778"/>
                </a:lnTo>
                <a:lnTo>
                  <a:pt x="3441410" y="10057482"/>
                </a:lnTo>
                <a:lnTo>
                  <a:pt x="3176686" y="10057482"/>
                </a:lnTo>
                <a:lnTo>
                  <a:pt x="2911962" y="10057482"/>
                </a:lnTo>
                <a:lnTo>
                  <a:pt x="2911962" y="9792778"/>
                </a:lnTo>
                <a:lnTo>
                  <a:pt x="2647238" y="9792778"/>
                </a:lnTo>
                <a:lnTo>
                  <a:pt x="2647238" y="9528075"/>
                </a:lnTo>
                <a:lnTo>
                  <a:pt x="2382514" y="9528075"/>
                </a:lnTo>
                <a:lnTo>
                  <a:pt x="2382514" y="9263371"/>
                </a:lnTo>
                <a:lnTo>
                  <a:pt x="2117790" y="9263371"/>
                </a:lnTo>
                <a:lnTo>
                  <a:pt x="2117790" y="8998667"/>
                </a:lnTo>
                <a:lnTo>
                  <a:pt x="1853066" y="8998667"/>
                </a:lnTo>
                <a:lnTo>
                  <a:pt x="1853066" y="8733963"/>
                </a:lnTo>
                <a:lnTo>
                  <a:pt x="1588342" y="8733963"/>
                </a:lnTo>
                <a:lnTo>
                  <a:pt x="1588342" y="8469259"/>
                </a:lnTo>
                <a:lnTo>
                  <a:pt x="1323619" y="8469259"/>
                </a:lnTo>
                <a:lnTo>
                  <a:pt x="1323619" y="8204556"/>
                </a:lnTo>
                <a:lnTo>
                  <a:pt x="1058895" y="8204556"/>
                </a:lnTo>
                <a:lnTo>
                  <a:pt x="1058895" y="7939852"/>
                </a:lnTo>
                <a:lnTo>
                  <a:pt x="794171" y="7939852"/>
                </a:lnTo>
                <a:lnTo>
                  <a:pt x="794171" y="7675148"/>
                </a:lnTo>
                <a:lnTo>
                  <a:pt x="529447" y="7675148"/>
                </a:lnTo>
                <a:lnTo>
                  <a:pt x="529447" y="7410444"/>
                </a:lnTo>
                <a:lnTo>
                  <a:pt x="264724" y="7410444"/>
                </a:lnTo>
                <a:lnTo>
                  <a:pt x="264724" y="7145741"/>
                </a:lnTo>
                <a:lnTo>
                  <a:pt x="0" y="7145741"/>
                </a:lnTo>
                <a:lnTo>
                  <a:pt x="0" y="6881036"/>
                </a:lnTo>
                <a:lnTo>
                  <a:pt x="0" y="6616332"/>
                </a:lnTo>
                <a:lnTo>
                  <a:pt x="0" y="6351629"/>
                </a:lnTo>
                <a:lnTo>
                  <a:pt x="0" y="6086925"/>
                </a:lnTo>
                <a:lnTo>
                  <a:pt x="0" y="5822221"/>
                </a:lnTo>
                <a:lnTo>
                  <a:pt x="0" y="5557517"/>
                </a:lnTo>
                <a:lnTo>
                  <a:pt x="0" y="5292813"/>
                </a:lnTo>
                <a:lnTo>
                  <a:pt x="0" y="5028109"/>
                </a:lnTo>
                <a:lnTo>
                  <a:pt x="0" y="4763405"/>
                </a:lnTo>
                <a:lnTo>
                  <a:pt x="0" y="4498701"/>
                </a:lnTo>
                <a:lnTo>
                  <a:pt x="0" y="4233998"/>
                </a:lnTo>
                <a:lnTo>
                  <a:pt x="0" y="3969294"/>
                </a:lnTo>
                <a:lnTo>
                  <a:pt x="0" y="3704590"/>
                </a:lnTo>
                <a:lnTo>
                  <a:pt x="0" y="3439886"/>
                </a:lnTo>
                <a:lnTo>
                  <a:pt x="0" y="3176446"/>
                </a:lnTo>
                <a:lnTo>
                  <a:pt x="0" y="3175182"/>
                </a:lnTo>
                <a:lnTo>
                  <a:pt x="0" y="2911743"/>
                </a:lnTo>
                <a:lnTo>
                  <a:pt x="264724" y="2911743"/>
                </a:lnTo>
                <a:lnTo>
                  <a:pt x="264724" y="2647039"/>
                </a:lnTo>
                <a:lnTo>
                  <a:pt x="529447" y="2647039"/>
                </a:lnTo>
                <a:lnTo>
                  <a:pt x="529447" y="2382336"/>
                </a:lnTo>
                <a:lnTo>
                  <a:pt x="794171" y="2382336"/>
                </a:lnTo>
                <a:lnTo>
                  <a:pt x="794171" y="2117631"/>
                </a:lnTo>
                <a:lnTo>
                  <a:pt x="1058895" y="2117631"/>
                </a:lnTo>
                <a:lnTo>
                  <a:pt x="1058895" y="1852927"/>
                </a:lnTo>
                <a:lnTo>
                  <a:pt x="1323619" y="1852927"/>
                </a:lnTo>
                <a:lnTo>
                  <a:pt x="1323619" y="1588223"/>
                </a:lnTo>
                <a:lnTo>
                  <a:pt x="1588342" y="1588223"/>
                </a:lnTo>
                <a:lnTo>
                  <a:pt x="1588342" y="1323519"/>
                </a:lnTo>
                <a:lnTo>
                  <a:pt x="1853066" y="1323519"/>
                </a:lnTo>
                <a:lnTo>
                  <a:pt x="1853066" y="1058816"/>
                </a:lnTo>
                <a:lnTo>
                  <a:pt x="2117790" y="1058816"/>
                </a:lnTo>
                <a:lnTo>
                  <a:pt x="2117790" y="794112"/>
                </a:lnTo>
                <a:lnTo>
                  <a:pt x="2382514" y="794112"/>
                </a:lnTo>
                <a:lnTo>
                  <a:pt x="2382514" y="529408"/>
                </a:lnTo>
                <a:lnTo>
                  <a:pt x="2647238" y="529408"/>
                </a:lnTo>
                <a:lnTo>
                  <a:pt x="2647238" y="264704"/>
                </a:lnTo>
                <a:lnTo>
                  <a:pt x="2911962" y="26470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4000" b="0" i="0">
                <a:solidFill>
                  <a:schemeClr val="tx2"/>
                </a:solidFill>
                <a:latin typeface="Josefin Sans" pitchFamily="2" charset="77"/>
              </a:defRPr>
            </a:lvl1pPr>
          </a:lstStyle>
          <a:p>
            <a:endParaRPr lang="en-SV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70B7DF5-61D1-D647-04DD-A30C88C66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76498" y="1023399"/>
            <a:ext cx="7563755" cy="1163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67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DEA84F-D236-5B3B-471E-BFE339D6F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481524" y="3580156"/>
            <a:ext cx="3414602" cy="5405367"/>
          </a:xfrm>
          <a:custGeom>
            <a:avLst/>
            <a:gdLst>
              <a:gd name="connsiteX0" fmla="*/ 2911962 w 6353370"/>
              <a:gd name="connsiteY0" fmla="*/ 0 h 10057482"/>
              <a:gd name="connsiteX1" fmla="*/ 3176686 w 6353370"/>
              <a:gd name="connsiteY1" fmla="*/ 0 h 10057482"/>
              <a:gd name="connsiteX2" fmla="*/ 3441410 w 6353370"/>
              <a:gd name="connsiteY2" fmla="*/ 0 h 10057482"/>
              <a:gd name="connsiteX3" fmla="*/ 3441410 w 6353370"/>
              <a:gd name="connsiteY3" fmla="*/ 264704 h 10057482"/>
              <a:gd name="connsiteX4" fmla="*/ 3706132 w 6353370"/>
              <a:gd name="connsiteY4" fmla="*/ 264704 h 10057482"/>
              <a:gd name="connsiteX5" fmla="*/ 3706132 w 6353370"/>
              <a:gd name="connsiteY5" fmla="*/ 529408 h 10057482"/>
              <a:gd name="connsiteX6" fmla="*/ 3970858 w 6353370"/>
              <a:gd name="connsiteY6" fmla="*/ 529408 h 10057482"/>
              <a:gd name="connsiteX7" fmla="*/ 3970858 w 6353370"/>
              <a:gd name="connsiteY7" fmla="*/ 794112 h 10057482"/>
              <a:gd name="connsiteX8" fmla="*/ 4235582 w 6353370"/>
              <a:gd name="connsiteY8" fmla="*/ 794112 h 10057482"/>
              <a:gd name="connsiteX9" fmla="*/ 4235582 w 6353370"/>
              <a:gd name="connsiteY9" fmla="*/ 1058816 h 10057482"/>
              <a:gd name="connsiteX10" fmla="*/ 4500306 w 6353370"/>
              <a:gd name="connsiteY10" fmla="*/ 1058816 h 10057482"/>
              <a:gd name="connsiteX11" fmla="*/ 4500306 w 6353370"/>
              <a:gd name="connsiteY11" fmla="*/ 1323519 h 10057482"/>
              <a:gd name="connsiteX12" fmla="*/ 4765028 w 6353370"/>
              <a:gd name="connsiteY12" fmla="*/ 1323519 h 10057482"/>
              <a:gd name="connsiteX13" fmla="*/ 4765028 w 6353370"/>
              <a:gd name="connsiteY13" fmla="*/ 1588223 h 10057482"/>
              <a:gd name="connsiteX14" fmla="*/ 5029752 w 6353370"/>
              <a:gd name="connsiteY14" fmla="*/ 1588223 h 10057482"/>
              <a:gd name="connsiteX15" fmla="*/ 5029752 w 6353370"/>
              <a:gd name="connsiteY15" fmla="*/ 1852927 h 10057482"/>
              <a:gd name="connsiteX16" fmla="*/ 5294476 w 6353370"/>
              <a:gd name="connsiteY16" fmla="*/ 1852927 h 10057482"/>
              <a:gd name="connsiteX17" fmla="*/ 5294476 w 6353370"/>
              <a:gd name="connsiteY17" fmla="*/ 2117631 h 10057482"/>
              <a:gd name="connsiteX18" fmla="*/ 5559200 w 6353370"/>
              <a:gd name="connsiteY18" fmla="*/ 2117631 h 10057482"/>
              <a:gd name="connsiteX19" fmla="*/ 5559200 w 6353370"/>
              <a:gd name="connsiteY19" fmla="*/ 2382336 h 10057482"/>
              <a:gd name="connsiteX20" fmla="*/ 5823922 w 6353370"/>
              <a:gd name="connsiteY20" fmla="*/ 2382336 h 10057482"/>
              <a:gd name="connsiteX21" fmla="*/ 5823922 w 6353370"/>
              <a:gd name="connsiteY21" fmla="*/ 2647039 h 10057482"/>
              <a:gd name="connsiteX22" fmla="*/ 6088646 w 6353370"/>
              <a:gd name="connsiteY22" fmla="*/ 2647039 h 10057482"/>
              <a:gd name="connsiteX23" fmla="*/ 6088646 w 6353370"/>
              <a:gd name="connsiteY23" fmla="*/ 2911743 h 10057482"/>
              <a:gd name="connsiteX24" fmla="*/ 6353370 w 6353370"/>
              <a:gd name="connsiteY24" fmla="*/ 2911743 h 10057482"/>
              <a:gd name="connsiteX25" fmla="*/ 6353370 w 6353370"/>
              <a:gd name="connsiteY25" fmla="*/ 3175182 h 10057482"/>
              <a:gd name="connsiteX26" fmla="*/ 6353370 w 6353370"/>
              <a:gd name="connsiteY26" fmla="*/ 3176446 h 10057482"/>
              <a:gd name="connsiteX27" fmla="*/ 6353370 w 6353370"/>
              <a:gd name="connsiteY27" fmla="*/ 3439886 h 10057482"/>
              <a:gd name="connsiteX28" fmla="*/ 6353370 w 6353370"/>
              <a:gd name="connsiteY28" fmla="*/ 3704590 h 10057482"/>
              <a:gd name="connsiteX29" fmla="*/ 6353370 w 6353370"/>
              <a:gd name="connsiteY29" fmla="*/ 3969294 h 10057482"/>
              <a:gd name="connsiteX30" fmla="*/ 6353370 w 6353370"/>
              <a:gd name="connsiteY30" fmla="*/ 4233998 h 10057482"/>
              <a:gd name="connsiteX31" fmla="*/ 6353370 w 6353370"/>
              <a:gd name="connsiteY31" fmla="*/ 4498701 h 10057482"/>
              <a:gd name="connsiteX32" fmla="*/ 6353370 w 6353370"/>
              <a:gd name="connsiteY32" fmla="*/ 4763405 h 10057482"/>
              <a:gd name="connsiteX33" fmla="*/ 6353370 w 6353370"/>
              <a:gd name="connsiteY33" fmla="*/ 5028109 h 10057482"/>
              <a:gd name="connsiteX34" fmla="*/ 6353370 w 6353370"/>
              <a:gd name="connsiteY34" fmla="*/ 5292813 h 10057482"/>
              <a:gd name="connsiteX35" fmla="*/ 6353370 w 6353370"/>
              <a:gd name="connsiteY35" fmla="*/ 5557517 h 10057482"/>
              <a:gd name="connsiteX36" fmla="*/ 6353370 w 6353370"/>
              <a:gd name="connsiteY36" fmla="*/ 5822221 h 10057482"/>
              <a:gd name="connsiteX37" fmla="*/ 6353370 w 6353370"/>
              <a:gd name="connsiteY37" fmla="*/ 6086925 h 10057482"/>
              <a:gd name="connsiteX38" fmla="*/ 6353370 w 6353370"/>
              <a:gd name="connsiteY38" fmla="*/ 6351629 h 10057482"/>
              <a:gd name="connsiteX39" fmla="*/ 6353370 w 6353370"/>
              <a:gd name="connsiteY39" fmla="*/ 6616332 h 10057482"/>
              <a:gd name="connsiteX40" fmla="*/ 6353370 w 6353370"/>
              <a:gd name="connsiteY40" fmla="*/ 6881036 h 10057482"/>
              <a:gd name="connsiteX41" fmla="*/ 6353370 w 6353370"/>
              <a:gd name="connsiteY41" fmla="*/ 7145741 h 10057482"/>
              <a:gd name="connsiteX42" fmla="*/ 6088646 w 6353370"/>
              <a:gd name="connsiteY42" fmla="*/ 7145741 h 10057482"/>
              <a:gd name="connsiteX43" fmla="*/ 6088646 w 6353370"/>
              <a:gd name="connsiteY43" fmla="*/ 7410444 h 10057482"/>
              <a:gd name="connsiteX44" fmla="*/ 5823922 w 6353370"/>
              <a:gd name="connsiteY44" fmla="*/ 7410444 h 10057482"/>
              <a:gd name="connsiteX45" fmla="*/ 5823922 w 6353370"/>
              <a:gd name="connsiteY45" fmla="*/ 7675148 h 10057482"/>
              <a:gd name="connsiteX46" fmla="*/ 5559200 w 6353370"/>
              <a:gd name="connsiteY46" fmla="*/ 7675148 h 10057482"/>
              <a:gd name="connsiteX47" fmla="*/ 5559200 w 6353370"/>
              <a:gd name="connsiteY47" fmla="*/ 7939852 h 10057482"/>
              <a:gd name="connsiteX48" fmla="*/ 5294476 w 6353370"/>
              <a:gd name="connsiteY48" fmla="*/ 7939852 h 10057482"/>
              <a:gd name="connsiteX49" fmla="*/ 5294476 w 6353370"/>
              <a:gd name="connsiteY49" fmla="*/ 8204556 h 10057482"/>
              <a:gd name="connsiteX50" fmla="*/ 5029752 w 6353370"/>
              <a:gd name="connsiteY50" fmla="*/ 8204556 h 10057482"/>
              <a:gd name="connsiteX51" fmla="*/ 5029752 w 6353370"/>
              <a:gd name="connsiteY51" fmla="*/ 8469259 h 10057482"/>
              <a:gd name="connsiteX52" fmla="*/ 4765028 w 6353370"/>
              <a:gd name="connsiteY52" fmla="*/ 8469259 h 10057482"/>
              <a:gd name="connsiteX53" fmla="*/ 4765028 w 6353370"/>
              <a:gd name="connsiteY53" fmla="*/ 8733963 h 10057482"/>
              <a:gd name="connsiteX54" fmla="*/ 4500306 w 6353370"/>
              <a:gd name="connsiteY54" fmla="*/ 8733963 h 10057482"/>
              <a:gd name="connsiteX55" fmla="*/ 4500306 w 6353370"/>
              <a:gd name="connsiteY55" fmla="*/ 8998667 h 10057482"/>
              <a:gd name="connsiteX56" fmla="*/ 4235582 w 6353370"/>
              <a:gd name="connsiteY56" fmla="*/ 8998667 h 10057482"/>
              <a:gd name="connsiteX57" fmla="*/ 4235582 w 6353370"/>
              <a:gd name="connsiteY57" fmla="*/ 9263371 h 10057482"/>
              <a:gd name="connsiteX58" fmla="*/ 3970858 w 6353370"/>
              <a:gd name="connsiteY58" fmla="*/ 9263371 h 10057482"/>
              <a:gd name="connsiteX59" fmla="*/ 3970858 w 6353370"/>
              <a:gd name="connsiteY59" fmla="*/ 9528075 h 10057482"/>
              <a:gd name="connsiteX60" fmla="*/ 3706132 w 6353370"/>
              <a:gd name="connsiteY60" fmla="*/ 9528075 h 10057482"/>
              <a:gd name="connsiteX61" fmla="*/ 3706132 w 6353370"/>
              <a:gd name="connsiteY61" fmla="*/ 9792778 h 10057482"/>
              <a:gd name="connsiteX62" fmla="*/ 3441410 w 6353370"/>
              <a:gd name="connsiteY62" fmla="*/ 9792778 h 10057482"/>
              <a:gd name="connsiteX63" fmla="*/ 3441410 w 6353370"/>
              <a:gd name="connsiteY63" fmla="*/ 10057482 h 10057482"/>
              <a:gd name="connsiteX64" fmla="*/ 3176686 w 6353370"/>
              <a:gd name="connsiteY64" fmla="*/ 10057482 h 10057482"/>
              <a:gd name="connsiteX65" fmla="*/ 2911962 w 6353370"/>
              <a:gd name="connsiteY65" fmla="*/ 10057482 h 10057482"/>
              <a:gd name="connsiteX66" fmla="*/ 2911962 w 6353370"/>
              <a:gd name="connsiteY66" fmla="*/ 9792778 h 10057482"/>
              <a:gd name="connsiteX67" fmla="*/ 2647238 w 6353370"/>
              <a:gd name="connsiteY67" fmla="*/ 9792778 h 10057482"/>
              <a:gd name="connsiteX68" fmla="*/ 2647238 w 6353370"/>
              <a:gd name="connsiteY68" fmla="*/ 9528075 h 10057482"/>
              <a:gd name="connsiteX69" fmla="*/ 2382514 w 6353370"/>
              <a:gd name="connsiteY69" fmla="*/ 9528075 h 10057482"/>
              <a:gd name="connsiteX70" fmla="*/ 2382514 w 6353370"/>
              <a:gd name="connsiteY70" fmla="*/ 9263371 h 10057482"/>
              <a:gd name="connsiteX71" fmla="*/ 2117790 w 6353370"/>
              <a:gd name="connsiteY71" fmla="*/ 9263371 h 10057482"/>
              <a:gd name="connsiteX72" fmla="*/ 2117790 w 6353370"/>
              <a:gd name="connsiteY72" fmla="*/ 8998667 h 10057482"/>
              <a:gd name="connsiteX73" fmla="*/ 1853066 w 6353370"/>
              <a:gd name="connsiteY73" fmla="*/ 8998667 h 10057482"/>
              <a:gd name="connsiteX74" fmla="*/ 1853066 w 6353370"/>
              <a:gd name="connsiteY74" fmla="*/ 8733963 h 10057482"/>
              <a:gd name="connsiteX75" fmla="*/ 1588342 w 6353370"/>
              <a:gd name="connsiteY75" fmla="*/ 8733963 h 10057482"/>
              <a:gd name="connsiteX76" fmla="*/ 1588342 w 6353370"/>
              <a:gd name="connsiteY76" fmla="*/ 8469259 h 10057482"/>
              <a:gd name="connsiteX77" fmla="*/ 1323619 w 6353370"/>
              <a:gd name="connsiteY77" fmla="*/ 8469259 h 10057482"/>
              <a:gd name="connsiteX78" fmla="*/ 1323619 w 6353370"/>
              <a:gd name="connsiteY78" fmla="*/ 8204556 h 10057482"/>
              <a:gd name="connsiteX79" fmla="*/ 1058895 w 6353370"/>
              <a:gd name="connsiteY79" fmla="*/ 8204556 h 10057482"/>
              <a:gd name="connsiteX80" fmla="*/ 1058895 w 6353370"/>
              <a:gd name="connsiteY80" fmla="*/ 7939852 h 10057482"/>
              <a:gd name="connsiteX81" fmla="*/ 794171 w 6353370"/>
              <a:gd name="connsiteY81" fmla="*/ 7939852 h 10057482"/>
              <a:gd name="connsiteX82" fmla="*/ 794171 w 6353370"/>
              <a:gd name="connsiteY82" fmla="*/ 7675148 h 10057482"/>
              <a:gd name="connsiteX83" fmla="*/ 529447 w 6353370"/>
              <a:gd name="connsiteY83" fmla="*/ 7675148 h 10057482"/>
              <a:gd name="connsiteX84" fmla="*/ 529447 w 6353370"/>
              <a:gd name="connsiteY84" fmla="*/ 7410444 h 10057482"/>
              <a:gd name="connsiteX85" fmla="*/ 264724 w 6353370"/>
              <a:gd name="connsiteY85" fmla="*/ 7410444 h 10057482"/>
              <a:gd name="connsiteX86" fmla="*/ 264724 w 6353370"/>
              <a:gd name="connsiteY86" fmla="*/ 7145741 h 10057482"/>
              <a:gd name="connsiteX87" fmla="*/ 0 w 6353370"/>
              <a:gd name="connsiteY87" fmla="*/ 7145741 h 10057482"/>
              <a:gd name="connsiteX88" fmla="*/ 0 w 6353370"/>
              <a:gd name="connsiteY88" fmla="*/ 6881036 h 10057482"/>
              <a:gd name="connsiteX89" fmla="*/ 0 w 6353370"/>
              <a:gd name="connsiteY89" fmla="*/ 6616332 h 10057482"/>
              <a:gd name="connsiteX90" fmla="*/ 0 w 6353370"/>
              <a:gd name="connsiteY90" fmla="*/ 6351629 h 10057482"/>
              <a:gd name="connsiteX91" fmla="*/ 0 w 6353370"/>
              <a:gd name="connsiteY91" fmla="*/ 6086925 h 10057482"/>
              <a:gd name="connsiteX92" fmla="*/ 0 w 6353370"/>
              <a:gd name="connsiteY92" fmla="*/ 5822221 h 10057482"/>
              <a:gd name="connsiteX93" fmla="*/ 0 w 6353370"/>
              <a:gd name="connsiteY93" fmla="*/ 5557517 h 10057482"/>
              <a:gd name="connsiteX94" fmla="*/ 0 w 6353370"/>
              <a:gd name="connsiteY94" fmla="*/ 5292813 h 10057482"/>
              <a:gd name="connsiteX95" fmla="*/ 0 w 6353370"/>
              <a:gd name="connsiteY95" fmla="*/ 5028109 h 10057482"/>
              <a:gd name="connsiteX96" fmla="*/ 0 w 6353370"/>
              <a:gd name="connsiteY96" fmla="*/ 4763405 h 10057482"/>
              <a:gd name="connsiteX97" fmla="*/ 0 w 6353370"/>
              <a:gd name="connsiteY97" fmla="*/ 4498701 h 10057482"/>
              <a:gd name="connsiteX98" fmla="*/ 0 w 6353370"/>
              <a:gd name="connsiteY98" fmla="*/ 4233998 h 10057482"/>
              <a:gd name="connsiteX99" fmla="*/ 0 w 6353370"/>
              <a:gd name="connsiteY99" fmla="*/ 3969294 h 10057482"/>
              <a:gd name="connsiteX100" fmla="*/ 0 w 6353370"/>
              <a:gd name="connsiteY100" fmla="*/ 3704590 h 10057482"/>
              <a:gd name="connsiteX101" fmla="*/ 0 w 6353370"/>
              <a:gd name="connsiteY101" fmla="*/ 3439886 h 10057482"/>
              <a:gd name="connsiteX102" fmla="*/ 0 w 6353370"/>
              <a:gd name="connsiteY102" fmla="*/ 3176446 h 10057482"/>
              <a:gd name="connsiteX103" fmla="*/ 0 w 6353370"/>
              <a:gd name="connsiteY103" fmla="*/ 3175182 h 10057482"/>
              <a:gd name="connsiteX104" fmla="*/ 0 w 6353370"/>
              <a:gd name="connsiteY104" fmla="*/ 2911743 h 10057482"/>
              <a:gd name="connsiteX105" fmla="*/ 264724 w 6353370"/>
              <a:gd name="connsiteY105" fmla="*/ 2911743 h 10057482"/>
              <a:gd name="connsiteX106" fmla="*/ 264724 w 6353370"/>
              <a:gd name="connsiteY106" fmla="*/ 2647039 h 10057482"/>
              <a:gd name="connsiteX107" fmla="*/ 529447 w 6353370"/>
              <a:gd name="connsiteY107" fmla="*/ 2647039 h 10057482"/>
              <a:gd name="connsiteX108" fmla="*/ 529447 w 6353370"/>
              <a:gd name="connsiteY108" fmla="*/ 2382336 h 10057482"/>
              <a:gd name="connsiteX109" fmla="*/ 794171 w 6353370"/>
              <a:gd name="connsiteY109" fmla="*/ 2382336 h 10057482"/>
              <a:gd name="connsiteX110" fmla="*/ 794171 w 6353370"/>
              <a:gd name="connsiteY110" fmla="*/ 2117631 h 10057482"/>
              <a:gd name="connsiteX111" fmla="*/ 1058895 w 6353370"/>
              <a:gd name="connsiteY111" fmla="*/ 2117631 h 10057482"/>
              <a:gd name="connsiteX112" fmla="*/ 1058895 w 6353370"/>
              <a:gd name="connsiteY112" fmla="*/ 1852927 h 10057482"/>
              <a:gd name="connsiteX113" fmla="*/ 1323619 w 6353370"/>
              <a:gd name="connsiteY113" fmla="*/ 1852927 h 10057482"/>
              <a:gd name="connsiteX114" fmla="*/ 1323619 w 6353370"/>
              <a:gd name="connsiteY114" fmla="*/ 1588223 h 10057482"/>
              <a:gd name="connsiteX115" fmla="*/ 1588342 w 6353370"/>
              <a:gd name="connsiteY115" fmla="*/ 1588223 h 10057482"/>
              <a:gd name="connsiteX116" fmla="*/ 1588342 w 6353370"/>
              <a:gd name="connsiteY116" fmla="*/ 1323519 h 10057482"/>
              <a:gd name="connsiteX117" fmla="*/ 1853066 w 6353370"/>
              <a:gd name="connsiteY117" fmla="*/ 1323519 h 10057482"/>
              <a:gd name="connsiteX118" fmla="*/ 1853066 w 6353370"/>
              <a:gd name="connsiteY118" fmla="*/ 1058816 h 10057482"/>
              <a:gd name="connsiteX119" fmla="*/ 2117790 w 6353370"/>
              <a:gd name="connsiteY119" fmla="*/ 1058816 h 10057482"/>
              <a:gd name="connsiteX120" fmla="*/ 2117790 w 6353370"/>
              <a:gd name="connsiteY120" fmla="*/ 794112 h 10057482"/>
              <a:gd name="connsiteX121" fmla="*/ 2382514 w 6353370"/>
              <a:gd name="connsiteY121" fmla="*/ 794112 h 10057482"/>
              <a:gd name="connsiteX122" fmla="*/ 2382514 w 6353370"/>
              <a:gd name="connsiteY122" fmla="*/ 529408 h 10057482"/>
              <a:gd name="connsiteX123" fmla="*/ 2647238 w 6353370"/>
              <a:gd name="connsiteY123" fmla="*/ 529408 h 10057482"/>
              <a:gd name="connsiteX124" fmla="*/ 2647238 w 6353370"/>
              <a:gd name="connsiteY124" fmla="*/ 264704 h 10057482"/>
              <a:gd name="connsiteX125" fmla="*/ 2911962 w 6353370"/>
              <a:gd name="connsiteY125" fmla="*/ 264704 h 1005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353370" h="10057482">
                <a:moveTo>
                  <a:pt x="2911962" y="0"/>
                </a:moveTo>
                <a:lnTo>
                  <a:pt x="3176686" y="0"/>
                </a:lnTo>
                <a:lnTo>
                  <a:pt x="3441410" y="0"/>
                </a:lnTo>
                <a:lnTo>
                  <a:pt x="3441410" y="264704"/>
                </a:lnTo>
                <a:lnTo>
                  <a:pt x="3706132" y="264704"/>
                </a:lnTo>
                <a:lnTo>
                  <a:pt x="3706132" y="529408"/>
                </a:lnTo>
                <a:lnTo>
                  <a:pt x="3970858" y="529408"/>
                </a:lnTo>
                <a:lnTo>
                  <a:pt x="3970858" y="794112"/>
                </a:lnTo>
                <a:lnTo>
                  <a:pt x="4235582" y="794112"/>
                </a:lnTo>
                <a:lnTo>
                  <a:pt x="4235582" y="1058816"/>
                </a:lnTo>
                <a:lnTo>
                  <a:pt x="4500306" y="1058816"/>
                </a:lnTo>
                <a:lnTo>
                  <a:pt x="4500306" y="1323519"/>
                </a:lnTo>
                <a:lnTo>
                  <a:pt x="4765028" y="1323519"/>
                </a:lnTo>
                <a:lnTo>
                  <a:pt x="4765028" y="1588223"/>
                </a:lnTo>
                <a:lnTo>
                  <a:pt x="5029752" y="1588223"/>
                </a:lnTo>
                <a:lnTo>
                  <a:pt x="5029752" y="1852927"/>
                </a:lnTo>
                <a:lnTo>
                  <a:pt x="5294476" y="1852927"/>
                </a:lnTo>
                <a:lnTo>
                  <a:pt x="5294476" y="2117631"/>
                </a:lnTo>
                <a:lnTo>
                  <a:pt x="5559200" y="2117631"/>
                </a:lnTo>
                <a:lnTo>
                  <a:pt x="5559200" y="2382336"/>
                </a:lnTo>
                <a:lnTo>
                  <a:pt x="5823922" y="2382336"/>
                </a:lnTo>
                <a:lnTo>
                  <a:pt x="5823922" y="2647039"/>
                </a:lnTo>
                <a:lnTo>
                  <a:pt x="6088646" y="2647039"/>
                </a:lnTo>
                <a:lnTo>
                  <a:pt x="6088646" y="2911743"/>
                </a:lnTo>
                <a:lnTo>
                  <a:pt x="6353370" y="2911743"/>
                </a:lnTo>
                <a:lnTo>
                  <a:pt x="6353370" y="3175182"/>
                </a:lnTo>
                <a:lnTo>
                  <a:pt x="6353370" y="3176446"/>
                </a:lnTo>
                <a:lnTo>
                  <a:pt x="6353370" y="3439886"/>
                </a:lnTo>
                <a:lnTo>
                  <a:pt x="6353370" y="3704590"/>
                </a:lnTo>
                <a:lnTo>
                  <a:pt x="6353370" y="3969294"/>
                </a:lnTo>
                <a:lnTo>
                  <a:pt x="6353370" y="4233998"/>
                </a:lnTo>
                <a:lnTo>
                  <a:pt x="6353370" y="4498701"/>
                </a:lnTo>
                <a:lnTo>
                  <a:pt x="6353370" y="4763405"/>
                </a:lnTo>
                <a:lnTo>
                  <a:pt x="6353370" y="5028109"/>
                </a:lnTo>
                <a:lnTo>
                  <a:pt x="6353370" y="5292813"/>
                </a:lnTo>
                <a:lnTo>
                  <a:pt x="6353370" y="5557517"/>
                </a:lnTo>
                <a:lnTo>
                  <a:pt x="6353370" y="5822221"/>
                </a:lnTo>
                <a:lnTo>
                  <a:pt x="6353370" y="6086925"/>
                </a:lnTo>
                <a:lnTo>
                  <a:pt x="6353370" y="6351629"/>
                </a:lnTo>
                <a:lnTo>
                  <a:pt x="6353370" y="6616332"/>
                </a:lnTo>
                <a:lnTo>
                  <a:pt x="6353370" y="6881036"/>
                </a:lnTo>
                <a:lnTo>
                  <a:pt x="6353370" y="7145741"/>
                </a:lnTo>
                <a:lnTo>
                  <a:pt x="6088646" y="7145741"/>
                </a:lnTo>
                <a:lnTo>
                  <a:pt x="6088646" y="7410444"/>
                </a:lnTo>
                <a:lnTo>
                  <a:pt x="5823922" y="7410444"/>
                </a:lnTo>
                <a:lnTo>
                  <a:pt x="5823922" y="7675148"/>
                </a:lnTo>
                <a:lnTo>
                  <a:pt x="5559200" y="7675148"/>
                </a:lnTo>
                <a:lnTo>
                  <a:pt x="5559200" y="7939852"/>
                </a:lnTo>
                <a:lnTo>
                  <a:pt x="5294476" y="7939852"/>
                </a:lnTo>
                <a:lnTo>
                  <a:pt x="5294476" y="8204556"/>
                </a:lnTo>
                <a:lnTo>
                  <a:pt x="5029752" y="8204556"/>
                </a:lnTo>
                <a:lnTo>
                  <a:pt x="5029752" y="8469259"/>
                </a:lnTo>
                <a:lnTo>
                  <a:pt x="4765028" y="8469259"/>
                </a:lnTo>
                <a:lnTo>
                  <a:pt x="4765028" y="8733963"/>
                </a:lnTo>
                <a:lnTo>
                  <a:pt x="4500306" y="8733963"/>
                </a:lnTo>
                <a:lnTo>
                  <a:pt x="4500306" y="8998667"/>
                </a:lnTo>
                <a:lnTo>
                  <a:pt x="4235582" y="8998667"/>
                </a:lnTo>
                <a:lnTo>
                  <a:pt x="4235582" y="9263371"/>
                </a:lnTo>
                <a:lnTo>
                  <a:pt x="3970858" y="9263371"/>
                </a:lnTo>
                <a:lnTo>
                  <a:pt x="3970858" y="9528075"/>
                </a:lnTo>
                <a:lnTo>
                  <a:pt x="3706132" y="9528075"/>
                </a:lnTo>
                <a:lnTo>
                  <a:pt x="3706132" y="9792778"/>
                </a:lnTo>
                <a:lnTo>
                  <a:pt x="3441410" y="9792778"/>
                </a:lnTo>
                <a:lnTo>
                  <a:pt x="3441410" y="10057482"/>
                </a:lnTo>
                <a:lnTo>
                  <a:pt x="3176686" y="10057482"/>
                </a:lnTo>
                <a:lnTo>
                  <a:pt x="2911962" y="10057482"/>
                </a:lnTo>
                <a:lnTo>
                  <a:pt x="2911962" y="9792778"/>
                </a:lnTo>
                <a:lnTo>
                  <a:pt x="2647238" y="9792778"/>
                </a:lnTo>
                <a:lnTo>
                  <a:pt x="2647238" y="9528075"/>
                </a:lnTo>
                <a:lnTo>
                  <a:pt x="2382514" y="9528075"/>
                </a:lnTo>
                <a:lnTo>
                  <a:pt x="2382514" y="9263371"/>
                </a:lnTo>
                <a:lnTo>
                  <a:pt x="2117790" y="9263371"/>
                </a:lnTo>
                <a:lnTo>
                  <a:pt x="2117790" y="8998667"/>
                </a:lnTo>
                <a:lnTo>
                  <a:pt x="1853066" y="8998667"/>
                </a:lnTo>
                <a:lnTo>
                  <a:pt x="1853066" y="8733963"/>
                </a:lnTo>
                <a:lnTo>
                  <a:pt x="1588342" y="8733963"/>
                </a:lnTo>
                <a:lnTo>
                  <a:pt x="1588342" y="8469259"/>
                </a:lnTo>
                <a:lnTo>
                  <a:pt x="1323619" y="8469259"/>
                </a:lnTo>
                <a:lnTo>
                  <a:pt x="1323619" y="8204556"/>
                </a:lnTo>
                <a:lnTo>
                  <a:pt x="1058895" y="8204556"/>
                </a:lnTo>
                <a:lnTo>
                  <a:pt x="1058895" y="7939852"/>
                </a:lnTo>
                <a:lnTo>
                  <a:pt x="794171" y="7939852"/>
                </a:lnTo>
                <a:lnTo>
                  <a:pt x="794171" y="7675148"/>
                </a:lnTo>
                <a:lnTo>
                  <a:pt x="529447" y="7675148"/>
                </a:lnTo>
                <a:lnTo>
                  <a:pt x="529447" y="7410444"/>
                </a:lnTo>
                <a:lnTo>
                  <a:pt x="264724" y="7410444"/>
                </a:lnTo>
                <a:lnTo>
                  <a:pt x="264724" y="7145741"/>
                </a:lnTo>
                <a:lnTo>
                  <a:pt x="0" y="7145741"/>
                </a:lnTo>
                <a:lnTo>
                  <a:pt x="0" y="6881036"/>
                </a:lnTo>
                <a:lnTo>
                  <a:pt x="0" y="6616332"/>
                </a:lnTo>
                <a:lnTo>
                  <a:pt x="0" y="6351629"/>
                </a:lnTo>
                <a:lnTo>
                  <a:pt x="0" y="6086925"/>
                </a:lnTo>
                <a:lnTo>
                  <a:pt x="0" y="5822221"/>
                </a:lnTo>
                <a:lnTo>
                  <a:pt x="0" y="5557517"/>
                </a:lnTo>
                <a:lnTo>
                  <a:pt x="0" y="5292813"/>
                </a:lnTo>
                <a:lnTo>
                  <a:pt x="0" y="5028109"/>
                </a:lnTo>
                <a:lnTo>
                  <a:pt x="0" y="4763405"/>
                </a:lnTo>
                <a:lnTo>
                  <a:pt x="0" y="4498701"/>
                </a:lnTo>
                <a:lnTo>
                  <a:pt x="0" y="4233998"/>
                </a:lnTo>
                <a:lnTo>
                  <a:pt x="0" y="3969294"/>
                </a:lnTo>
                <a:lnTo>
                  <a:pt x="0" y="3704590"/>
                </a:lnTo>
                <a:lnTo>
                  <a:pt x="0" y="3439886"/>
                </a:lnTo>
                <a:lnTo>
                  <a:pt x="0" y="3176446"/>
                </a:lnTo>
                <a:lnTo>
                  <a:pt x="0" y="3175182"/>
                </a:lnTo>
                <a:lnTo>
                  <a:pt x="0" y="2911743"/>
                </a:lnTo>
                <a:lnTo>
                  <a:pt x="264724" y="2911743"/>
                </a:lnTo>
                <a:lnTo>
                  <a:pt x="264724" y="2647039"/>
                </a:lnTo>
                <a:lnTo>
                  <a:pt x="529447" y="2647039"/>
                </a:lnTo>
                <a:lnTo>
                  <a:pt x="529447" y="2382336"/>
                </a:lnTo>
                <a:lnTo>
                  <a:pt x="794171" y="2382336"/>
                </a:lnTo>
                <a:lnTo>
                  <a:pt x="794171" y="2117631"/>
                </a:lnTo>
                <a:lnTo>
                  <a:pt x="1058895" y="2117631"/>
                </a:lnTo>
                <a:lnTo>
                  <a:pt x="1058895" y="1852927"/>
                </a:lnTo>
                <a:lnTo>
                  <a:pt x="1323619" y="1852927"/>
                </a:lnTo>
                <a:lnTo>
                  <a:pt x="1323619" y="1588223"/>
                </a:lnTo>
                <a:lnTo>
                  <a:pt x="1588342" y="1588223"/>
                </a:lnTo>
                <a:lnTo>
                  <a:pt x="1588342" y="1323519"/>
                </a:lnTo>
                <a:lnTo>
                  <a:pt x="1853066" y="1323519"/>
                </a:lnTo>
                <a:lnTo>
                  <a:pt x="1853066" y="1058816"/>
                </a:lnTo>
                <a:lnTo>
                  <a:pt x="2117790" y="1058816"/>
                </a:lnTo>
                <a:lnTo>
                  <a:pt x="2117790" y="794112"/>
                </a:lnTo>
                <a:lnTo>
                  <a:pt x="2382514" y="794112"/>
                </a:lnTo>
                <a:lnTo>
                  <a:pt x="2382514" y="529408"/>
                </a:lnTo>
                <a:lnTo>
                  <a:pt x="2647238" y="529408"/>
                </a:lnTo>
                <a:lnTo>
                  <a:pt x="2647238" y="264704"/>
                </a:lnTo>
                <a:lnTo>
                  <a:pt x="2911962" y="26470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4000" b="0" i="0">
                <a:solidFill>
                  <a:schemeClr val="tx2"/>
                </a:solidFill>
                <a:latin typeface="Josefin Sans" pitchFamily="2" charset="77"/>
              </a:defRPr>
            </a:lvl1pPr>
          </a:lstStyle>
          <a:p>
            <a:endParaRPr lang="en-SV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199F3A-8090-8B9E-5367-98EDF5A86D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6099" y="3432189"/>
            <a:ext cx="3705452" cy="57013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0C3CC38-8CFC-6E57-6FF0-C8D9154A82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206930" y="3580156"/>
            <a:ext cx="3414602" cy="5405367"/>
          </a:xfrm>
          <a:custGeom>
            <a:avLst/>
            <a:gdLst>
              <a:gd name="connsiteX0" fmla="*/ 2911962 w 6353370"/>
              <a:gd name="connsiteY0" fmla="*/ 0 h 10057482"/>
              <a:gd name="connsiteX1" fmla="*/ 3176686 w 6353370"/>
              <a:gd name="connsiteY1" fmla="*/ 0 h 10057482"/>
              <a:gd name="connsiteX2" fmla="*/ 3441410 w 6353370"/>
              <a:gd name="connsiteY2" fmla="*/ 0 h 10057482"/>
              <a:gd name="connsiteX3" fmla="*/ 3441410 w 6353370"/>
              <a:gd name="connsiteY3" fmla="*/ 264704 h 10057482"/>
              <a:gd name="connsiteX4" fmla="*/ 3706132 w 6353370"/>
              <a:gd name="connsiteY4" fmla="*/ 264704 h 10057482"/>
              <a:gd name="connsiteX5" fmla="*/ 3706132 w 6353370"/>
              <a:gd name="connsiteY5" fmla="*/ 529408 h 10057482"/>
              <a:gd name="connsiteX6" fmla="*/ 3970858 w 6353370"/>
              <a:gd name="connsiteY6" fmla="*/ 529408 h 10057482"/>
              <a:gd name="connsiteX7" fmla="*/ 3970858 w 6353370"/>
              <a:gd name="connsiteY7" fmla="*/ 794112 h 10057482"/>
              <a:gd name="connsiteX8" fmla="*/ 4235582 w 6353370"/>
              <a:gd name="connsiteY8" fmla="*/ 794112 h 10057482"/>
              <a:gd name="connsiteX9" fmla="*/ 4235582 w 6353370"/>
              <a:gd name="connsiteY9" fmla="*/ 1058816 h 10057482"/>
              <a:gd name="connsiteX10" fmla="*/ 4500306 w 6353370"/>
              <a:gd name="connsiteY10" fmla="*/ 1058816 h 10057482"/>
              <a:gd name="connsiteX11" fmla="*/ 4500306 w 6353370"/>
              <a:gd name="connsiteY11" fmla="*/ 1323519 h 10057482"/>
              <a:gd name="connsiteX12" fmla="*/ 4765028 w 6353370"/>
              <a:gd name="connsiteY12" fmla="*/ 1323519 h 10057482"/>
              <a:gd name="connsiteX13" fmla="*/ 4765028 w 6353370"/>
              <a:gd name="connsiteY13" fmla="*/ 1588223 h 10057482"/>
              <a:gd name="connsiteX14" fmla="*/ 5029752 w 6353370"/>
              <a:gd name="connsiteY14" fmla="*/ 1588223 h 10057482"/>
              <a:gd name="connsiteX15" fmla="*/ 5029752 w 6353370"/>
              <a:gd name="connsiteY15" fmla="*/ 1852927 h 10057482"/>
              <a:gd name="connsiteX16" fmla="*/ 5294476 w 6353370"/>
              <a:gd name="connsiteY16" fmla="*/ 1852927 h 10057482"/>
              <a:gd name="connsiteX17" fmla="*/ 5294476 w 6353370"/>
              <a:gd name="connsiteY17" fmla="*/ 2117631 h 10057482"/>
              <a:gd name="connsiteX18" fmla="*/ 5559200 w 6353370"/>
              <a:gd name="connsiteY18" fmla="*/ 2117631 h 10057482"/>
              <a:gd name="connsiteX19" fmla="*/ 5559200 w 6353370"/>
              <a:gd name="connsiteY19" fmla="*/ 2382336 h 10057482"/>
              <a:gd name="connsiteX20" fmla="*/ 5823922 w 6353370"/>
              <a:gd name="connsiteY20" fmla="*/ 2382336 h 10057482"/>
              <a:gd name="connsiteX21" fmla="*/ 5823922 w 6353370"/>
              <a:gd name="connsiteY21" fmla="*/ 2647039 h 10057482"/>
              <a:gd name="connsiteX22" fmla="*/ 6088646 w 6353370"/>
              <a:gd name="connsiteY22" fmla="*/ 2647039 h 10057482"/>
              <a:gd name="connsiteX23" fmla="*/ 6088646 w 6353370"/>
              <a:gd name="connsiteY23" fmla="*/ 2911743 h 10057482"/>
              <a:gd name="connsiteX24" fmla="*/ 6353370 w 6353370"/>
              <a:gd name="connsiteY24" fmla="*/ 2911743 h 10057482"/>
              <a:gd name="connsiteX25" fmla="*/ 6353370 w 6353370"/>
              <a:gd name="connsiteY25" fmla="*/ 3175182 h 10057482"/>
              <a:gd name="connsiteX26" fmla="*/ 6353370 w 6353370"/>
              <a:gd name="connsiteY26" fmla="*/ 3176446 h 10057482"/>
              <a:gd name="connsiteX27" fmla="*/ 6353370 w 6353370"/>
              <a:gd name="connsiteY27" fmla="*/ 3439886 h 10057482"/>
              <a:gd name="connsiteX28" fmla="*/ 6353370 w 6353370"/>
              <a:gd name="connsiteY28" fmla="*/ 3704590 h 10057482"/>
              <a:gd name="connsiteX29" fmla="*/ 6353370 w 6353370"/>
              <a:gd name="connsiteY29" fmla="*/ 3969294 h 10057482"/>
              <a:gd name="connsiteX30" fmla="*/ 6353370 w 6353370"/>
              <a:gd name="connsiteY30" fmla="*/ 4233998 h 10057482"/>
              <a:gd name="connsiteX31" fmla="*/ 6353370 w 6353370"/>
              <a:gd name="connsiteY31" fmla="*/ 4498701 h 10057482"/>
              <a:gd name="connsiteX32" fmla="*/ 6353370 w 6353370"/>
              <a:gd name="connsiteY32" fmla="*/ 4763405 h 10057482"/>
              <a:gd name="connsiteX33" fmla="*/ 6353370 w 6353370"/>
              <a:gd name="connsiteY33" fmla="*/ 5028109 h 10057482"/>
              <a:gd name="connsiteX34" fmla="*/ 6353370 w 6353370"/>
              <a:gd name="connsiteY34" fmla="*/ 5292813 h 10057482"/>
              <a:gd name="connsiteX35" fmla="*/ 6353370 w 6353370"/>
              <a:gd name="connsiteY35" fmla="*/ 5557517 h 10057482"/>
              <a:gd name="connsiteX36" fmla="*/ 6353370 w 6353370"/>
              <a:gd name="connsiteY36" fmla="*/ 5822221 h 10057482"/>
              <a:gd name="connsiteX37" fmla="*/ 6353370 w 6353370"/>
              <a:gd name="connsiteY37" fmla="*/ 6086925 h 10057482"/>
              <a:gd name="connsiteX38" fmla="*/ 6353370 w 6353370"/>
              <a:gd name="connsiteY38" fmla="*/ 6351629 h 10057482"/>
              <a:gd name="connsiteX39" fmla="*/ 6353370 w 6353370"/>
              <a:gd name="connsiteY39" fmla="*/ 6616332 h 10057482"/>
              <a:gd name="connsiteX40" fmla="*/ 6353370 w 6353370"/>
              <a:gd name="connsiteY40" fmla="*/ 6881036 h 10057482"/>
              <a:gd name="connsiteX41" fmla="*/ 6353370 w 6353370"/>
              <a:gd name="connsiteY41" fmla="*/ 7145741 h 10057482"/>
              <a:gd name="connsiteX42" fmla="*/ 6088646 w 6353370"/>
              <a:gd name="connsiteY42" fmla="*/ 7145741 h 10057482"/>
              <a:gd name="connsiteX43" fmla="*/ 6088646 w 6353370"/>
              <a:gd name="connsiteY43" fmla="*/ 7410444 h 10057482"/>
              <a:gd name="connsiteX44" fmla="*/ 5823922 w 6353370"/>
              <a:gd name="connsiteY44" fmla="*/ 7410444 h 10057482"/>
              <a:gd name="connsiteX45" fmla="*/ 5823922 w 6353370"/>
              <a:gd name="connsiteY45" fmla="*/ 7675148 h 10057482"/>
              <a:gd name="connsiteX46" fmla="*/ 5559200 w 6353370"/>
              <a:gd name="connsiteY46" fmla="*/ 7675148 h 10057482"/>
              <a:gd name="connsiteX47" fmla="*/ 5559200 w 6353370"/>
              <a:gd name="connsiteY47" fmla="*/ 7939852 h 10057482"/>
              <a:gd name="connsiteX48" fmla="*/ 5294476 w 6353370"/>
              <a:gd name="connsiteY48" fmla="*/ 7939852 h 10057482"/>
              <a:gd name="connsiteX49" fmla="*/ 5294476 w 6353370"/>
              <a:gd name="connsiteY49" fmla="*/ 8204556 h 10057482"/>
              <a:gd name="connsiteX50" fmla="*/ 5029752 w 6353370"/>
              <a:gd name="connsiteY50" fmla="*/ 8204556 h 10057482"/>
              <a:gd name="connsiteX51" fmla="*/ 5029752 w 6353370"/>
              <a:gd name="connsiteY51" fmla="*/ 8469259 h 10057482"/>
              <a:gd name="connsiteX52" fmla="*/ 4765028 w 6353370"/>
              <a:gd name="connsiteY52" fmla="*/ 8469259 h 10057482"/>
              <a:gd name="connsiteX53" fmla="*/ 4765028 w 6353370"/>
              <a:gd name="connsiteY53" fmla="*/ 8733963 h 10057482"/>
              <a:gd name="connsiteX54" fmla="*/ 4500306 w 6353370"/>
              <a:gd name="connsiteY54" fmla="*/ 8733963 h 10057482"/>
              <a:gd name="connsiteX55" fmla="*/ 4500306 w 6353370"/>
              <a:gd name="connsiteY55" fmla="*/ 8998667 h 10057482"/>
              <a:gd name="connsiteX56" fmla="*/ 4235582 w 6353370"/>
              <a:gd name="connsiteY56" fmla="*/ 8998667 h 10057482"/>
              <a:gd name="connsiteX57" fmla="*/ 4235582 w 6353370"/>
              <a:gd name="connsiteY57" fmla="*/ 9263371 h 10057482"/>
              <a:gd name="connsiteX58" fmla="*/ 3970858 w 6353370"/>
              <a:gd name="connsiteY58" fmla="*/ 9263371 h 10057482"/>
              <a:gd name="connsiteX59" fmla="*/ 3970858 w 6353370"/>
              <a:gd name="connsiteY59" fmla="*/ 9528075 h 10057482"/>
              <a:gd name="connsiteX60" fmla="*/ 3706132 w 6353370"/>
              <a:gd name="connsiteY60" fmla="*/ 9528075 h 10057482"/>
              <a:gd name="connsiteX61" fmla="*/ 3706132 w 6353370"/>
              <a:gd name="connsiteY61" fmla="*/ 9792778 h 10057482"/>
              <a:gd name="connsiteX62" fmla="*/ 3441410 w 6353370"/>
              <a:gd name="connsiteY62" fmla="*/ 9792778 h 10057482"/>
              <a:gd name="connsiteX63" fmla="*/ 3441410 w 6353370"/>
              <a:gd name="connsiteY63" fmla="*/ 10057482 h 10057482"/>
              <a:gd name="connsiteX64" fmla="*/ 3176686 w 6353370"/>
              <a:gd name="connsiteY64" fmla="*/ 10057482 h 10057482"/>
              <a:gd name="connsiteX65" fmla="*/ 2911962 w 6353370"/>
              <a:gd name="connsiteY65" fmla="*/ 10057482 h 10057482"/>
              <a:gd name="connsiteX66" fmla="*/ 2911962 w 6353370"/>
              <a:gd name="connsiteY66" fmla="*/ 9792778 h 10057482"/>
              <a:gd name="connsiteX67" fmla="*/ 2647238 w 6353370"/>
              <a:gd name="connsiteY67" fmla="*/ 9792778 h 10057482"/>
              <a:gd name="connsiteX68" fmla="*/ 2647238 w 6353370"/>
              <a:gd name="connsiteY68" fmla="*/ 9528075 h 10057482"/>
              <a:gd name="connsiteX69" fmla="*/ 2382514 w 6353370"/>
              <a:gd name="connsiteY69" fmla="*/ 9528075 h 10057482"/>
              <a:gd name="connsiteX70" fmla="*/ 2382514 w 6353370"/>
              <a:gd name="connsiteY70" fmla="*/ 9263371 h 10057482"/>
              <a:gd name="connsiteX71" fmla="*/ 2117790 w 6353370"/>
              <a:gd name="connsiteY71" fmla="*/ 9263371 h 10057482"/>
              <a:gd name="connsiteX72" fmla="*/ 2117790 w 6353370"/>
              <a:gd name="connsiteY72" fmla="*/ 8998667 h 10057482"/>
              <a:gd name="connsiteX73" fmla="*/ 1853066 w 6353370"/>
              <a:gd name="connsiteY73" fmla="*/ 8998667 h 10057482"/>
              <a:gd name="connsiteX74" fmla="*/ 1853066 w 6353370"/>
              <a:gd name="connsiteY74" fmla="*/ 8733963 h 10057482"/>
              <a:gd name="connsiteX75" fmla="*/ 1588342 w 6353370"/>
              <a:gd name="connsiteY75" fmla="*/ 8733963 h 10057482"/>
              <a:gd name="connsiteX76" fmla="*/ 1588342 w 6353370"/>
              <a:gd name="connsiteY76" fmla="*/ 8469259 h 10057482"/>
              <a:gd name="connsiteX77" fmla="*/ 1323619 w 6353370"/>
              <a:gd name="connsiteY77" fmla="*/ 8469259 h 10057482"/>
              <a:gd name="connsiteX78" fmla="*/ 1323619 w 6353370"/>
              <a:gd name="connsiteY78" fmla="*/ 8204556 h 10057482"/>
              <a:gd name="connsiteX79" fmla="*/ 1058895 w 6353370"/>
              <a:gd name="connsiteY79" fmla="*/ 8204556 h 10057482"/>
              <a:gd name="connsiteX80" fmla="*/ 1058895 w 6353370"/>
              <a:gd name="connsiteY80" fmla="*/ 7939852 h 10057482"/>
              <a:gd name="connsiteX81" fmla="*/ 794171 w 6353370"/>
              <a:gd name="connsiteY81" fmla="*/ 7939852 h 10057482"/>
              <a:gd name="connsiteX82" fmla="*/ 794171 w 6353370"/>
              <a:gd name="connsiteY82" fmla="*/ 7675148 h 10057482"/>
              <a:gd name="connsiteX83" fmla="*/ 529447 w 6353370"/>
              <a:gd name="connsiteY83" fmla="*/ 7675148 h 10057482"/>
              <a:gd name="connsiteX84" fmla="*/ 529447 w 6353370"/>
              <a:gd name="connsiteY84" fmla="*/ 7410444 h 10057482"/>
              <a:gd name="connsiteX85" fmla="*/ 264724 w 6353370"/>
              <a:gd name="connsiteY85" fmla="*/ 7410444 h 10057482"/>
              <a:gd name="connsiteX86" fmla="*/ 264724 w 6353370"/>
              <a:gd name="connsiteY86" fmla="*/ 7145741 h 10057482"/>
              <a:gd name="connsiteX87" fmla="*/ 0 w 6353370"/>
              <a:gd name="connsiteY87" fmla="*/ 7145741 h 10057482"/>
              <a:gd name="connsiteX88" fmla="*/ 0 w 6353370"/>
              <a:gd name="connsiteY88" fmla="*/ 6881036 h 10057482"/>
              <a:gd name="connsiteX89" fmla="*/ 0 w 6353370"/>
              <a:gd name="connsiteY89" fmla="*/ 6616332 h 10057482"/>
              <a:gd name="connsiteX90" fmla="*/ 0 w 6353370"/>
              <a:gd name="connsiteY90" fmla="*/ 6351629 h 10057482"/>
              <a:gd name="connsiteX91" fmla="*/ 0 w 6353370"/>
              <a:gd name="connsiteY91" fmla="*/ 6086925 h 10057482"/>
              <a:gd name="connsiteX92" fmla="*/ 0 w 6353370"/>
              <a:gd name="connsiteY92" fmla="*/ 5822221 h 10057482"/>
              <a:gd name="connsiteX93" fmla="*/ 0 w 6353370"/>
              <a:gd name="connsiteY93" fmla="*/ 5557517 h 10057482"/>
              <a:gd name="connsiteX94" fmla="*/ 0 w 6353370"/>
              <a:gd name="connsiteY94" fmla="*/ 5292813 h 10057482"/>
              <a:gd name="connsiteX95" fmla="*/ 0 w 6353370"/>
              <a:gd name="connsiteY95" fmla="*/ 5028109 h 10057482"/>
              <a:gd name="connsiteX96" fmla="*/ 0 w 6353370"/>
              <a:gd name="connsiteY96" fmla="*/ 4763405 h 10057482"/>
              <a:gd name="connsiteX97" fmla="*/ 0 w 6353370"/>
              <a:gd name="connsiteY97" fmla="*/ 4498701 h 10057482"/>
              <a:gd name="connsiteX98" fmla="*/ 0 w 6353370"/>
              <a:gd name="connsiteY98" fmla="*/ 4233998 h 10057482"/>
              <a:gd name="connsiteX99" fmla="*/ 0 w 6353370"/>
              <a:gd name="connsiteY99" fmla="*/ 3969294 h 10057482"/>
              <a:gd name="connsiteX100" fmla="*/ 0 w 6353370"/>
              <a:gd name="connsiteY100" fmla="*/ 3704590 h 10057482"/>
              <a:gd name="connsiteX101" fmla="*/ 0 w 6353370"/>
              <a:gd name="connsiteY101" fmla="*/ 3439886 h 10057482"/>
              <a:gd name="connsiteX102" fmla="*/ 0 w 6353370"/>
              <a:gd name="connsiteY102" fmla="*/ 3176446 h 10057482"/>
              <a:gd name="connsiteX103" fmla="*/ 0 w 6353370"/>
              <a:gd name="connsiteY103" fmla="*/ 3175182 h 10057482"/>
              <a:gd name="connsiteX104" fmla="*/ 0 w 6353370"/>
              <a:gd name="connsiteY104" fmla="*/ 2911743 h 10057482"/>
              <a:gd name="connsiteX105" fmla="*/ 264724 w 6353370"/>
              <a:gd name="connsiteY105" fmla="*/ 2911743 h 10057482"/>
              <a:gd name="connsiteX106" fmla="*/ 264724 w 6353370"/>
              <a:gd name="connsiteY106" fmla="*/ 2647039 h 10057482"/>
              <a:gd name="connsiteX107" fmla="*/ 529447 w 6353370"/>
              <a:gd name="connsiteY107" fmla="*/ 2647039 h 10057482"/>
              <a:gd name="connsiteX108" fmla="*/ 529447 w 6353370"/>
              <a:gd name="connsiteY108" fmla="*/ 2382336 h 10057482"/>
              <a:gd name="connsiteX109" fmla="*/ 794171 w 6353370"/>
              <a:gd name="connsiteY109" fmla="*/ 2382336 h 10057482"/>
              <a:gd name="connsiteX110" fmla="*/ 794171 w 6353370"/>
              <a:gd name="connsiteY110" fmla="*/ 2117631 h 10057482"/>
              <a:gd name="connsiteX111" fmla="*/ 1058895 w 6353370"/>
              <a:gd name="connsiteY111" fmla="*/ 2117631 h 10057482"/>
              <a:gd name="connsiteX112" fmla="*/ 1058895 w 6353370"/>
              <a:gd name="connsiteY112" fmla="*/ 1852927 h 10057482"/>
              <a:gd name="connsiteX113" fmla="*/ 1323619 w 6353370"/>
              <a:gd name="connsiteY113" fmla="*/ 1852927 h 10057482"/>
              <a:gd name="connsiteX114" fmla="*/ 1323619 w 6353370"/>
              <a:gd name="connsiteY114" fmla="*/ 1588223 h 10057482"/>
              <a:gd name="connsiteX115" fmla="*/ 1588342 w 6353370"/>
              <a:gd name="connsiteY115" fmla="*/ 1588223 h 10057482"/>
              <a:gd name="connsiteX116" fmla="*/ 1588342 w 6353370"/>
              <a:gd name="connsiteY116" fmla="*/ 1323519 h 10057482"/>
              <a:gd name="connsiteX117" fmla="*/ 1853066 w 6353370"/>
              <a:gd name="connsiteY117" fmla="*/ 1323519 h 10057482"/>
              <a:gd name="connsiteX118" fmla="*/ 1853066 w 6353370"/>
              <a:gd name="connsiteY118" fmla="*/ 1058816 h 10057482"/>
              <a:gd name="connsiteX119" fmla="*/ 2117790 w 6353370"/>
              <a:gd name="connsiteY119" fmla="*/ 1058816 h 10057482"/>
              <a:gd name="connsiteX120" fmla="*/ 2117790 w 6353370"/>
              <a:gd name="connsiteY120" fmla="*/ 794112 h 10057482"/>
              <a:gd name="connsiteX121" fmla="*/ 2382514 w 6353370"/>
              <a:gd name="connsiteY121" fmla="*/ 794112 h 10057482"/>
              <a:gd name="connsiteX122" fmla="*/ 2382514 w 6353370"/>
              <a:gd name="connsiteY122" fmla="*/ 529408 h 10057482"/>
              <a:gd name="connsiteX123" fmla="*/ 2647238 w 6353370"/>
              <a:gd name="connsiteY123" fmla="*/ 529408 h 10057482"/>
              <a:gd name="connsiteX124" fmla="*/ 2647238 w 6353370"/>
              <a:gd name="connsiteY124" fmla="*/ 264704 h 10057482"/>
              <a:gd name="connsiteX125" fmla="*/ 2911962 w 6353370"/>
              <a:gd name="connsiteY125" fmla="*/ 264704 h 1005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353370" h="10057482">
                <a:moveTo>
                  <a:pt x="2911962" y="0"/>
                </a:moveTo>
                <a:lnTo>
                  <a:pt x="3176686" y="0"/>
                </a:lnTo>
                <a:lnTo>
                  <a:pt x="3441410" y="0"/>
                </a:lnTo>
                <a:lnTo>
                  <a:pt x="3441410" y="264704"/>
                </a:lnTo>
                <a:lnTo>
                  <a:pt x="3706132" y="264704"/>
                </a:lnTo>
                <a:lnTo>
                  <a:pt x="3706132" y="529408"/>
                </a:lnTo>
                <a:lnTo>
                  <a:pt x="3970858" y="529408"/>
                </a:lnTo>
                <a:lnTo>
                  <a:pt x="3970858" y="794112"/>
                </a:lnTo>
                <a:lnTo>
                  <a:pt x="4235582" y="794112"/>
                </a:lnTo>
                <a:lnTo>
                  <a:pt x="4235582" y="1058816"/>
                </a:lnTo>
                <a:lnTo>
                  <a:pt x="4500306" y="1058816"/>
                </a:lnTo>
                <a:lnTo>
                  <a:pt x="4500306" y="1323519"/>
                </a:lnTo>
                <a:lnTo>
                  <a:pt x="4765028" y="1323519"/>
                </a:lnTo>
                <a:lnTo>
                  <a:pt x="4765028" y="1588223"/>
                </a:lnTo>
                <a:lnTo>
                  <a:pt x="5029752" y="1588223"/>
                </a:lnTo>
                <a:lnTo>
                  <a:pt x="5029752" y="1852927"/>
                </a:lnTo>
                <a:lnTo>
                  <a:pt x="5294476" y="1852927"/>
                </a:lnTo>
                <a:lnTo>
                  <a:pt x="5294476" y="2117631"/>
                </a:lnTo>
                <a:lnTo>
                  <a:pt x="5559200" y="2117631"/>
                </a:lnTo>
                <a:lnTo>
                  <a:pt x="5559200" y="2382336"/>
                </a:lnTo>
                <a:lnTo>
                  <a:pt x="5823922" y="2382336"/>
                </a:lnTo>
                <a:lnTo>
                  <a:pt x="5823922" y="2647039"/>
                </a:lnTo>
                <a:lnTo>
                  <a:pt x="6088646" y="2647039"/>
                </a:lnTo>
                <a:lnTo>
                  <a:pt x="6088646" y="2911743"/>
                </a:lnTo>
                <a:lnTo>
                  <a:pt x="6353370" y="2911743"/>
                </a:lnTo>
                <a:lnTo>
                  <a:pt x="6353370" y="3175182"/>
                </a:lnTo>
                <a:lnTo>
                  <a:pt x="6353370" y="3176446"/>
                </a:lnTo>
                <a:lnTo>
                  <a:pt x="6353370" y="3439886"/>
                </a:lnTo>
                <a:lnTo>
                  <a:pt x="6353370" y="3704590"/>
                </a:lnTo>
                <a:lnTo>
                  <a:pt x="6353370" y="3969294"/>
                </a:lnTo>
                <a:lnTo>
                  <a:pt x="6353370" y="4233998"/>
                </a:lnTo>
                <a:lnTo>
                  <a:pt x="6353370" y="4498701"/>
                </a:lnTo>
                <a:lnTo>
                  <a:pt x="6353370" y="4763405"/>
                </a:lnTo>
                <a:lnTo>
                  <a:pt x="6353370" y="5028109"/>
                </a:lnTo>
                <a:lnTo>
                  <a:pt x="6353370" y="5292813"/>
                </a:lnTo>
                <a:lnTo>
                  <a:pt x="6353370" y="5557517"/>
                </a:lnTo>
                <a:lnTo>
                  <a:pt x="6353370" y="5822221"/>
                </a:lnTo>
                <a:lnTo>
                  <a:pt x="6353370" y="6086925"/>
                </a:lnTo>
                <a:lnTo>
                  <a:pt x="6353370" y="6351629"/>
                </a:lnTo>
                <a:lnTo>
                  <a:pt x="6353370" y="6616332"/>
                </a:lnTo>
                <a:lnTo>
                  <a:pt x="6353370" y="6881036"/>
                </a:lnTo>
                <a:lnTo>
                  <a:pt x="6353370" y="7145741"/>
                </a:lnTo>
                <a:lnTo>
                  <a:pt x="6088646" y="7145741"/>
                </a:lnTo>
                <a:lnTo>
                  <a:pt x="6088646" y="7410444"/>
                </a:lnTo>
                <a:lnTo>
                  <a:pt x="5823922" y="7410444"/>
                </a:lnTo>
                <a:lnTo>
                  <a:pt x="5823922" y="7675148"/>
                </a:lnTo>
                <a:lnTo>
                  <a:pt x="5559200" y="7675148"/>
                </a:lnTo>
                <a:lnTo>
                  <a:pt x="5559200" y="7939852"/>
                </a:lnTo>
                <a:lnTo>
                  <a:pt x="5294476" y="7939852"/>
                </a:lnTo>
                <a:lnTo>
                  <a:pt x="5294476" y="8204556"/>
                </a:lnTo>
                <a:lnTo>
                  <a:pt x="5029752" y="8204556"/>
                </a:lnTo>
                <a:lnTo>
                  <a:pt x="5029752" y="8469259"/>
                </a:lnTo>
                <a:lnTo>
                  <a:pt x="4765028" y="8469259"/>
                </a:lnTo>
                <a:lnTo>
                  <a:pt x="4765028" y="8733963"/>
                </a:lnTo>
                <a:lnTo>
                  <a:pt x="4500306" y="8733963"/>
                </a:lnTo>
                <a:lnTo>
                  <a:pt x="4500306" y="8998667"/>
                </a:lnTo>
                <a:lnTo>
                  <a:pt x="4235582" y="8998667"/>
                </a:lnTo>
                <a:lnTo>
                  <a:pt x="4235582" y="9263371"/>
                </a:lnTo>
                <a:lnTo>
                  <a:pt x="3970858" y="9263371"/>
                </a:lnTo>
                <a:lnTo>
                  <a:pt x="3970858" y="9528075"/>
                </a:lnTo>
                <a:lnTo>
                  <a:pt x="3706132" y="9528075"/>
                </a:lnTo>
                <a:lnTo>
                  <a:pt x="3706132" y="9792778"/>
                </a:lnTo>
                <a:lnTo>
                  <a:pt x="3441410" y="9792778"/>
                </a:lnTo>
                <a:lnTo>
                  <a:pt x="3441410" y="10057482"/>
                </a:lnTo>
                <a:lnTo>
                  <a:pt x="3176686" y="10057482"/>
                </a:lnTo>
                <a:lnTo>
                  <a:pt x="2911962" y="10057482"/>
                </a:lnTo>
                <a:lnTo>
                  <a:pt x="2911962" y="9792778"/>
                </a:lnTo>
                <a:lnTo>
                  <a:pt x="2647238" y="9792778"/>
                </a:lnTo>
                <a:lnTo>
                  <a:pt x="2647238" y="9528075"/>
                </a:lnTo>
                <a:lnTo>
                  <a:pt x="2382514" y="9528075"/>
                </a:lnTo>
                <a:lnTo>
                  <a:pt x="2382514" y="9263371"/>
                </a:lnTo>
                <a:lnTo>
                  <a:pt x="2117790" y="9263371"/>
                </a:lnTo>
                <a:lnTo>
                  <a:pt x="2117790" y="8998667"/>
                </a:lnTo>
                <a:lnTo>
                  <a:pt x="1853066" y="8998667"/>
                </a:lnTo>
                <a:lnTo>
                  <a:pt x="1853066" y="8733963"/>
                </a:lnTo>
                <a:lnTo>
                  <a:pt x="1588342" y="8733963"/>
                </a:lnTo>
                <a:lnTo>
                  <a:pt x="1588342" y="8469259"/>
                </a:lnTo>
                <a:lnTo>
                  <a:pt x="1323619" y="8469259"/>
                </a:lnTo>
                <a:lnTo>
                  <a:pt x="1323619" y="8204556"/>
                </a:lnTo>
                <a:lnTo>
                  <a:pt x="1058895" y="8204556"/>
                </a:lnTo>
                <a:lnTo>
                  <a:pt x="1058895" y="7939852"/>
                </a:lnTo>
                <a:lnTo>
                  <a:pt x="794171" y="7939852"/>
                </a:lnTo>
                <a:lnTo>
                  <a:pt x="794171" y="7675148"/>
                </a:lnTo>
                <a:lnTo>
                  <a:pt x="529447" y="7675148"/>
                </a:lnTo>
                <a:lnTo>
                  <a:pt x="529447" y="7410444"/>
                </a:lnTo>
                <a:lnTo>
                  <a:pt x="264724" y="7410444"/>
                </a:lnTo>
                <a:lnTo>
                  <a:pt x="264724" y="7145741"/>
                </a:lnTo>
                <a:lnTo>
                  <a:pt x="0" y="7145741"/>
                </a:lnTo>
                <a:lnTo>
                  <a:pt x="0" y="6881036"/>
                </a:lnTo>
                <a:lnTo>
                  <a:pt x="0" y="6616332"/>
                </a:lnTo>
                <a:lnTo>
                  <a:pt x="0" y="6351629"/>
                </a:lnTo>
                <a:lnTo>
                  <a:pt x="0" y="6086925"/>
                </a:lnTo>
                <a:lnTo>
                  <a:pt x="0" y="5822221"/>
                </a:lnTo>
                <a:lnTo>
                  <a:pt x="0" y="5557517"/>
                </a:lnTo>
                <a:lnTo>
                  <a:pt x="0" y="5292813"/>
                </a:lnTo>
                <a:lnTo>
                  <a:pt x="0" y="5028109"/>
                </a:lnTo>
                <a:lnTo>
                  <a:pt x="0" y="4763405"/>
                </a:lnTo>
                <a:lnTo>
                  <a:pt x="0" y="4498701"/>
                </a:lnTo>
                <a:lnTo>
                  <a:pt x="0" y="4233998"/>
                </a:lnTo>
                <a:lnTo>
                  <a:pt x="0" y="3969294"/>
                </a:lnTo>
                <a:lnTo>
                  <a:pt x="0" y="3704590"/>
                </a:lnTo>
                <a:lnTo>
                  <a:pt x="0" y="3439886"/>
                </a:lnTo>
                <a:lnTo>
                  <a:pt x="0" y="3176446"/>
                </a:lnTo>
                <a:lnTo>
                  <a:pt x="0" y="3175182"/>
                </a:lnTo>
                <a:lnTo>
                  <a:pt x="0" y="2911743"/>
                </a:lnTo>
                <a:lnTo>
                  <a:pt x="264724" y="2911743"/>
                </a:lnTo>
                <a:lnTo>
                  <a:pt x="264724" y="2647039"/>
                </a:lnTo>
                <a:lnTo>
                  <a:pt x="529447" y="2647039"/>
                </a:lnTo>
                <a:lnTo>
                  <a:pt x="529447" y="2382336"/>
                </a:lnTo>
                <a:lnTo>
                  <a:pt x="794171" y="2382336"/>
                </a:lnTo>
                <a:lnTo>
                  <a:pt x="794171" y="2117631"/>
                </a:lnTo>
                <a:lnTo>
                  <a:pt x="1058895" y="2117631"/>
                </a:lnTo>
                <a:lnTo>
                  <a:pt x="1058895" y="1852927"/>
                </a:lnTo>
                <a:lnTo>
                  <a:pt x="1323619" y="1852927"/>
                </a:lnTo>
                <a:lnTo>
                  <a:pt x="1323619" y="1588223"/>
                </a:lnTo>
                <a:lnTo>
                  <a:pt x="1588342" y="1588223"/>
                </a:lnTo>
                <a:lnTo>
                  <a:pt x="1588342" y="1323519"/>
                </a:lnTo>
                <a:lnTo>
                  <a:pt x="1853066" y="1323519"/>
                </a:lnTo>
                <a:lnTo>
                  <a:pt x="1853066" y="1058816"/>
                </a:lnTo>
                <a:lnTo>
                  <a:pt x="2117790" y="1058816"/>
                </a:lnTo>
                <a:lnTo>
                  <a:pt x="2117790" y="794112"/>
                </a:lnTo>
                <a:lnTo>
                  <a:pt x="2382514" y="794112"/>
                </a:lnTo>
                <a:lnTo>
                  <a:pt x="2382514" y="529408"/>
                </a:lnTo>
                <a:lnTo>
                  <a:pt x="2647238" y="529408"/>
                </a:lnTo>
                <a:lnTo>
                  <a:pt x="2647238" y="264704"/>
                </a:lnTo>
                <a:lnTo>
                  <a:pt x="2911962" y="26470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4000" b="0" i="0">
                <a:solidFill>
                  <a:schemeClr val="tx2"/>
                </a:solidFill>
                <a:latin typeface="Josefin Sans" pitchFamily="2" charset="77"/>
              </a:defRPr>
            </a:lvl1pPr>
          </a:lstStyle>
          <a:p>
            <a:endParaRPr lang="en-SV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2588345-6638-5B46-6EBE-C83D2D39FE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61505" y="3432189"/>
            <a:ext cx="3705452" cy="5701300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E366602-33EB-01ED-B2D3-AFEAA902F0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56118" y="3580156"/>
            <a:ext cx="3414602" cy="5405367"/>
          </a:xfrm>
          <a:custGeom>
            <a:avLst/>
            <a:gdLst>
              <a:gd name="connsiteX0" fmla="*/ 2911962 w 6353370"/>
              <a:gd name="connsiteY0" fmla="*/ 0 h 10057482"/>
              <a:gd name="connsiteX1" fmla="*/ 3176686 w 6353370"/>
              <a:gd name="connsiteY1" fmla="*/ 0 h 10057482"/>
              <a:gd name="connsiteX2" fmla="*/ 3441410 w 6353370"/>
              <a:gd name="connsiteY2" fmla="*/ 0 h 10057482"/>
              <a:gd name="connsiteX3" fmla="*/ 3441410 w 6353370"/>
              <a:gd name="connsiteY3" fmla="*/ 264704 h 10057482"/>
              <a:gd name="connsiteX4" fmla="*/ 3706132 w 6353370"/>
              <a:gd name="connsiteY4" fmla="*/ 264704 h 10057482"/>
              <a:gd name="connsiteX5" fmla="*/ 3706132 w 6353370"/>
              <a:gd name="connsiteY5" fmla="*/ 529408 h 10057482"/>
              <a:gd name="connsiteX6" fmla="*/ 3970858 w 6353370"/>
              <a:gd name="connsiteY6" fmla="*/ 529408 h 10057482"/>
              <a:gd name="connsiteX7" fmla="*/ 3970858 w 6353370"/>
              <a:gd name="connsiteY7" fmla="*/ 794112 h 10057482"/>
              <a:gd name="connsiteX8" fmla="*/ 4235582 w 6353370"/>
              <a:gd name="connsiteY8" fmla="*/ 794112 h 10057482"/>
              <a:gd name="connsiteX9" fmla="*/ 4235582 w 6353370"/>
              <a:gd name="connsiteY9" fmla="*/ 1058816 h 10057482"/>
              <a:gd name="connsiteX10" fmla="*/ 4500306 w 6353370"/>
              <a:gd name="connsiteY10" fmla="*/ 1058816 h 10057482"/>
              <a:gd name="connsiteX11" fmla="*/ 4500306 w 6353370"/>
              <a:gd name="connsiteY11" fmla="*/ 1323519 h 10057482"/>
              <a:gd name="connsiteX12" fmla="*/ 4765028 w 6353370"/>
              <a:gd name="connsiteY12" fmla="*/ 1323519 h 10057482"/>
              <a:gd name="connsiteX13" fmla="*/ 4765028 w 6353370"/>
              <a:gd name="connsiteY13" fmla="*/ 1588223 h 10057482"/>
              <a:gd name="connsiteX14" fmla="*/ 5029752 w 6353370"/>
              <a:gd name="connsiteY14" fmla="*/ 1588223 h 10057482"/>
              <a:gd name="connsiteX15" fmla="*/ 5029752 w 6353370"/>
              <a:gd name="connsiteY15" fmla="*/ 1852927 h 10057482"/>
              <a:gd name="connsiteX16" fmla="*/ 5294476 w 6353370"/>
              <a:gd name="connsiteY16" fmla="*/ 1852927 h 10057482"/>
              <a:gd name="connsiteX17" fmla="*/ 5294476 w 6353370"/>
              <a:gd name="connsiteY17" fmla="*/ 2117631 h 10057482"/>
              <a:gd name="connsiteX18" fmla="*/ 5559200 w 6353370"/>
              <a:gd name="connsiteY18" fmla="*/ 2117631 h 10057482"/>
              <a:gd name="connsiteX19" fmla="*/ 5559200 w 6353370"/>
              <a:gd name="connsiteY19" fmla="*/ 2382336 h 10057482"/>
              <a:gd name="connsiteX20" fmla="*/ 5823922 w 6353370"/>
              <a:gd name="connsiteY20" fmla="*/ 2382336 h 10057482"/>
              <a:gd name="connsiteX21" fmla="*/ 5823922 w 6353370"/>
              <a:gd name="connsiteY21" fmla="*/ 2647039 h 10057482"/>
              <a:gd name="connsiteX22" fmla="*/ 6088646 w 6353370"/>
              <a:gd name="connsiteY22" fmla="*/ 2647039 h 10057482"/>
              <a:gd name="connsiteX23" fmla="*/ 6088646 w 6353370"/>
              <a:gd name="connsiteY23" fmla="*/ 2911743 h 10057482"/>
              <a:gd name="connsiteX24" fmla="*/ 6353370 w 6353370"/>
              <a:gd name="connsiteY24" fmla="*/ 2911743 h 10057482"/>
              <a:gd name="connsiteX25" fmla="*/ 6353370 w 6353370"/>
              <a:gd name="connsiteY25" fmla="*/ 3175182 h 10057482"/>
              <a:gd name="connsiteX26" fmla="*/ 6353370 w 6353370"/>
              <a:gd name="connsiteY26" fmla="*/ 3176446 h 10057482"/>
              <a:gd name="connsiteX27" fmla="*/ 6353370 w 6353370"/>
              <a:gd name="connsiteY27" fmla="*/ 3439886 h 10057482"/>
              <a:gd name="connsiteX28" fmla="*/ 6353370 w 6353370"/>
              <a:gd name="connsiteY28" fmla="*/ 3704590 h 10057482"/>
              <a:gd name="connsiteX29" fmla="*/ 6353370 w 6353370"/>
              <a:gd name="connsiteY29" fmla="*/ 3969294 h 10057482"/>
              <a:gd name="connsiteX30" fmla="*/ 6353370 w 6353370"/>
              <a:gd name="connsiteY30" fmla="*/ 4233998 h 10057482"/>
              <a:gd name="connsiteX31" fmla="*/ 6353370 w 6353370"/>
              <a:gd name="connsiteY31" fmla="*/ 4498701 h 10057482"/>
              <a:gd name="connsiteX32" fmla="*/ 6353370 w 6353370"/>
              <a:gd name="connsiteY32" fmla="*/ 4763405 h 10057482"/>
              <a:gd name="connsiteX33" fmla="*/ 6353370 w 6353370"/>
              <a:gd name="connsiteY33" fmla="*/ 5028109 h 10057482"/>
              <a:gd name="connsiteX34" fmla="*/ 6353370 w 6353370"/>
              <a:gd name="connsiteY34" fmla="*/ 5292813 h 10057482"/>
              <a:gd name="connsiteX35" fmla="*/ 6353370 w 6353370"/>
              <a:gd name="connsiteY35" fmla="*/ 5557517 h 10057482"/>
              <a:gd name="connsiteX36" fmla="*/ 6353370 w 6353370"/>
              <a:gd name="connsiteY36" fmla="*/ 5822221 h 10057482"/>
              <a:gd name="connsiteX37" fmla="*/ 6353370 w 6353370"/>
              <a:gd name="connsiteY37" fmla="*/ 6086925 h 10057482"/>
              <a:gd name="connsiteX38" fmla="*/ 6353370 w 6353370"/>
              <a:gd name="connsiteY38" fmla="*/ 6351629 h 10057482"/>
              <a:gd name="connsiteX39" fmla="*/ 6353370 w 6353370"/>
              <a:gd name="connsiteY39" fmla="*/ 6616332 h 10057482"/>
              <a:gd name="connsiteX40" fmla="*/ 6353370 w 6353370"/>
              <a:gd name="connsiteY40" fmla="*/ 6881036 h 10057482"/>
              <a:gd name="connsiteX41" fmla="*/ 6353370 w 6353370"/>
              <a:gd name="connsiteY41" fmla="*/ 7145741 h 10057482"/>
              <a:gd name="connsiteX42" fmla="*/ 6088646 w 6353370"/>
              <a:gd name="connsiteY42" fmla="*/ 7145741 h 10057482"/>
              <a:gd name="connsiteX43" fmla="*/ 6088646 w 6353370"/>
              <a:gd name="connsiteY43" fmla="*/ 7410444 h 10057482"/>
              <a:gd name="connsiteX44" fmla="*/ 5823922 w 6353370"/>
              <a:gd name="connsiteY44" fmla="*/ 7410444 h 10057482"/>
              <a:gd name="connsiteX45" fmla="*/ 5823922 w 6353370"/>
              <a:gd name="connsiteY45" fmla="*/ 7675148 h 10057482"/>
              <a:gd name="connsiteX46" fmla="*/ 5559200 w 6353370"/>
              <a:gd name="connsiteY46" fmla="*/ 7675148 h 10057482"/>
              <a:gd name="connsiteX47" fmla="*/ 5559200 w 6353370"/>
              <a:gd name="connsiteY47" fmla="*/ 7939852 h 10057482"/>
              <a:gd name="connsiteX48" fmla="*/ 5294476 w 6353370"/>
              <a:gd name="connsiteY48" fmla="*/ 7939852 h 10057482"/>
              <a:gd name="connsiteX49" fmla="*/ 5294476 w 6353370"/>
              <a:gd name="connsiteY49" fmla="*/ 8204556 h 10057482"/>
              <a:gd name="connsiteX50" fmla="*/ 5029752 w 6353370"/>
              <a:gd name="connsiteY50" fmla="*/ 8204556 h 10057482"/>
              <a:gd name="connsiteX51" fmla="*/ 5029752 w 6353370"/>
              <a:gd name="connsiteY51" fmla="*/ 8469259 h 10057482"/>
              <a:gd name="connsiteX52" fmla="*/ 4765028 w 6353370"/>
              <a:gd name="connsiteY52" fmla="*/ 8469259 h 10057482"/>
              <a:gd name="connsiteX53" fmla="*/ 4765028 w 6353370"/>
              <a:gd name="connsiteY53" fmla="*/ 8733963 h 10057482"/>
              <a:gd name="connsiteX54" fmla="*/ 4500306 w 6353370"/>
              <a:gd name="connsiteY54" fmla="*/ 8733963 h 10057482"/>
              <a:gd name="connsiteX55" fmla="*/ 4500306 w 6353370"/>
              <a:gd name="connsiteY55" fmla="*/ 8998667 h 10057482"/>
              <a:gd name="connsiteX56" fmla="*/ 4235582 w 6353370"/>
              <a:gd name="connsiteY56" fmla="*/ 8998667 h 10057482"/>
              <a:gd name="connsiteX57" fmla="*/ 4235582 w 6353370"/>
              <a:gd name="connsiteY57" fmla="*/ 9263371 h 10057482"/>
              <a:gd name="connsiteX58" fmla="*/ 3970858 w 6353370"/>
              <a:gd name="connsiteY58" fmla="*/ 9263371 h 10057482"/>
              <a:gd name="connsiteX59" fmla="*/ 3970858 w 6353370"/>
              <a:gd name="connsiteY59" fmla="*/ 9528075 h 10057482"/>
              <a:gd name="connsiteX60" fmla="*/ 3706132 w 6353370"/>
              <a:gd name="connsiteY60" fmla="*/ 9528075 h 10057482"/>
              <a:gd name="connsiteX61" fmla="*/ 3706132 w 6353370"/>
              <a:gd name="connsiteY61" fmla="*/ 9792778 h 10057482"/>
              <a:gd name="connsiteX62" fmla="*/ 3441410 w 6353370"/>
              <a:gd name="connsiteY62" fmla="*/ 9792778 h 10057482"/>
              <a:gd name="connsiteX63" fmla="*/ 3441410 w 6353370"/>
              <a:gd name="connsiteY63" fmla="*/ 10057482 h 10057482"/>
              <a:gd name="connsiteX64" fmla="*/ 3176686 w 6353370"/>
              <a:gd name="connsiteY64" fmla="*/ 10057482 h 10057482"/>
              <a:gd name="connsiteX65" fmla="*/ 2911962 w 6353370"/>
              <a:gd name="connsiteY65" fmla="*/ 10057482 h 10057482"/>
              <a:gd name="connsiteX66" fmla="*/ 2911962 w 6353370"/>
              <a:gd name="connsiteY66" fmla="*/ 9792778 h 10057482"/>
              <a:gd name="connsiteX67" fmla="*/ 2647238 w 6353370"/>
              <a:gd name="connsiteY67" fmla="*/ 9792778 h 10057482"/>
              <a:gd name="connsiteX68" fmla="*/ 2647238 w 6353370"/>
              <a:gd name="connsiteY68" fmla="*/ 9528075 h 10057482"/>
              <a:gd name="connsiteX69" fmla="*/ 2382514 w 6353370"/>
              <a:gd name="connsiteY69" fmla="*/ 9528075 h 10057482"/>
              <a:gd name="connsiteX70" fmla="*/ 2382514 w 6353370"/>
              <a:gd name="connsiteY70" fmla="*/ 9263371 h 10057482"/>
              <a:gd name="connsiteX71" fmla="*/ 2117790 w 6353370"/>
              <a:gd name="connsiteY71" fmla="*/ 9263371 h 10057482"/>
              <a:gd name="connsiteX72" fmla="*/ 2117790 w 6353370"/>
              <a:gd name="connsiteY72" fmla="*/ 8998667 h 10057482"/>
              <a:gd name="connsiteX73" fmla="*/ 1853066 w 6353370"/>
              <a:gd name="connsiteY73" fmla="*/ 8998667 h 10057482"/>
              <a:gd name="connsiteX74" fmla="*/ 1853066 w 6353370"/>
              <a:gd name="connsiteY74" fmla="*/ 8733963 h 10057482"/>
              <a:gd name="connsiteX75" fmla="*/ 1588342 w 6353370"/>
              <a:gd name="connsiteY75" fmla="*/ 8733963 h 10057482"/>
              <a:gd name="connsiteX76" fmla="*/ 1588342 w 6353370"/>
              <a:gd name="connsiteY76" fmla="*/ 8469259 h 10057482"/>
              <a:gd name="connsiteX77" fmla="*/ 1323619 w 6353370"/>
              <a:gd name="connsiteY77" fmla="*/ 8469259 h 10057482"/>
              <a:gd name="connsiteX78" fmla="*/ 1323619 w 6353370"/>
              <a:gd name="connsiteY78" fmla="*/ 8204556 h 10057482"/>
              <a:gd name="connsiteX79" fmla="*/ 1058895 w 6353370"/>
              <a:gd name="connsiteY79" fmla="*/ 8204556 h 10057482"/>
              <a:gd name="connsiteX80" fmla="*/ 1058895 w 6353370"/>
              <a:gd name="connsiteY80" fmla="*/ 7939852 h 10057482"/>
              <a:gd name="connsiteX81" fmla="*/ 794171 w 6353370"/>
              <a:gd name="connsiteY81" fmla="*/ 7939852 h 10057482"/>
              <a:gd name="connsiteX82" fmla="*/ 794171 w 6353370"/>
              <a:gd name="connsiteY82" fmla="*/ 7675148 h 10057482"/>
              <a:gd name="connsiteX83" fmla="*/ 529447 w 6353370"/>
              <a:gd name="connsiteY83" fmla="*/ 7675148 h 10057482"/>
              <a:gd name="connsiteX84" fmla="*/ 529447 w 6353370"/>
              <a:gd name="connsiteY84" fmla="*/ 7410444 h 10057482"/>
              <a:gd name="connsiteX85" fmla="*/ 264724 w 6353370"/>
              <a:gd name="connsiteY85" fmla="*/ 7410444 h 10057482"/>
              <a:gd name="connsiteX86" fmla="*/ 264724 w 6353370"/>
              <a:gd name="connsiteY86" fmla="*/ 7145741 h 10057482"/>
              <a:gd name="connsiteX87" fmla="*/ 0 w 6353370"/>
              <a:gd name="connsiteY87" fmla="*/ 7145741 h 10057482"/>
              <a:gd name="connsiteX88" fmla="*/ 0 w 6353370"/>
              <a:gd name="connsiteY88" fmla="*/ 6881036 h 10057482"/>
              <a:gd name="connsiteX89" fmla="*/ 0 w 6353370"/>
              <a:gd name="connsiteY89" fmla="*/ 6616332 h 10057482"/>
              <a:gd name="connsiteX90" fmla="*/ 0 w 6353370"/>
              <a:gd name="connsiteY90" fmla="*/ 6351629 h 10057482"/>
              <a:gd name="connsiteX91" fmla="*/ 0 w 6353370"/>
              <a:gd name="connsiteY91" fmla="*/ 6086925 h 10057482"/>
              <a:gd name="connsiteX92" fmla="*/ 0 w 6353370"/>
              <a:gd name="connsiteY92" fmla="*/ 5822221 h 10057482"/>
              <a:gd name="connsiteX93" fmla="*/ 0 w 6353370"/>
              <a:gd name="connsiteY93" fmla="*/ 5557517 h 10057482"/>
              <a:gd name="connsiteX94" fmla="*/ 0 w 6353370"/>
              <a:gd name="connsiteY94" fmla="*/ 5292813 h 10057482"/>
              <a:gd name="connsiteX95" fmla="*/ 0 w 6353370"/>
              <a:gd name="connsiteY95" fmla="*/ 5028109 h 10057482"/>
              <a:gd name="connsiteX96" fmla="*/ 0 w 6353370"/>
              <a:gd name="connsiteY96" fmla="*/ 4763405 h 10057482"/>
              <a:gd name="connsiteX97" fmla="*/ 0 w 6353370"/>
              <a:gd name="connsiteY97" fmla="*/ 4498701 h 10057482"/>
              <a:gd name="connsiteX98" fmla="*/ 0 w 6353370"/>
              <a:gd name="connsiteY98" fmla="*/ 4233998 h 10057482"/>
              <a:gd name="connsiteX99" fmla="*/ 0 w 6353370"/>
              <a:gd name="connsiteY99" fmla="*/ 3969294 h 10057482"/>
              <a:gd name="connsiteX100" fmla="*/ 0 w 6353370"/>
              <a:gd name="connsiteY100" fmla="*/ 3704590 h 10057482"/>
              <a:gd name="connsiteX101" fmla="*/ 0 w 6353370"/>
              <a:gd name="connsiteY101" fmla="*/ 3439886 h 10057482"/>
              <a:gd name="connsiteX102" fmla="*/ 0 w 6353370"/>
              <a:gd name="connsiteY102" fmla="*/ 3176446 h 10057482"/>
              <a:gd name="connsiteX103" fmla="*/ 0 w 6353370"/>
              <a:gd name="connsiteY103" fmla="*/ 3175182 h 10057482"/>
              <a:gd name="connsiteX104" fmla="*/ 0 w 6353370"/>
              <a:gd name="connsiteY104" fmla="*/ 2911743 h 10057482"/>
              <a:gd name="connsiteX105" fmla="*/ 264724 w 6353370"/>
              <a:gd name="connsiteY105" fmla="*/ 2911743 h 10057482"/>
              <a:gd name="connsiteX106" fmla="*/ 264724 w 6353370"/>
              <a:gd name="connsiteY106" fmla="*/ 2647039 h 10057482"/>
              <a:gd name="connsiteX107" fmla="*/ 529447 w 6353370"/>
              <a:gd name="connsiteY107" fmla="*/ 2647039 h 10057482"/>
              <a:gd name="connsiteX108" fmla="*/ 529447 w 6353370"/>
              <a:gd name="connsiteY108" fmla="*/ 2382336 h 10057482"/>
              <a:gd name="connsiteX109" fmla="*/ 794171 w 6353370"/>
              <a:gd name="connsiteY109" fmla="*/ 2382336 h 10057482"/>
              <a:gd name="connsiteX110" fmla="*/ 794171 w 6353370"/>
              <a:gd name="connsiteY110" fmla="*/ 2117631 h 10057482"/>
              <a:gd name="connsiteX111" fmla="*/ 1058895 w 6353370"/>
              <a:gd name="connsiteY111" fmla="*/ 2117631 h 10057482"/>
              <a:gd name="connsiteX112" fmla="*/ 1058895 w 6353370"/>
              <a:gd name="connsiteY112" fmla="*/ 1852927 h 10057482"/>
              <a:gd name="connsiteX113" fmla="*/ 1323619 w 6353370"/>
              <a:gd name="connsiteY113" fmla="*/ 1852927 h 10057482"/>
              <a:gd name="connsiteX114" fmla="*/ 1323619 w 6353370"/>
              <a:gd name="connsiteY114" fmla="*/ 1588223 h 10057482"/>
              <a:gd name="connsiteX115" fmla="*/ 1588342 w 6353370"/>
              <a:gd name="connsiteY115" fmla="*/ 1588223 h 10057482"/>
              <a:gd name="connsiteX116" fmla="*/ 1588342 w 6353370"/>
              <a:gd name="connsiteY116" fmla="*/ 1323519 h 10057482"/>
              <a:gd name="connsiteX117" fmla="*/ 1853066 w 6353370"/>
              <a:gd name="connsiteY117" fmla="*/ 1323519 h 10057482"/>
              <a:gd name="connsiteX118" fmla="*/ 1853066 w 6353370"/>
              <a:gd name="connsiteY118" fmla="*/ 1058816 h 10057482"/>
              <a:gd name="connsiteX119" fmla="*/ 2117790 w 6353370"/>
              <a:gd name="connsiteY119" fmla="*/ 1058816 h 10057482"/>
              <a:gd name="connsiteX120" fmla="*/ 2117790 w 6353370"/>
              <a:gd name="connsiteY120" fmla="*/ 794112 h 10057482"/>
              <a:gd name="connsiteX121" fmla="*/ 2382514 w 6353370"/>
              <a:gd name="connsiteY121" fmla="*/ 794112 h 10057482"/>
              <a:gd name="connsiteX122" fmla="*/ 2382514 w 6353370"/>
              <a:gd name="connsiteY122" fmla="*/ 529408 h 10057482"/>
              <a:gd name="connsiteX123" fmla="*/ 2647238 w 6353370"/>
              <a:gd name="connsiteY123" fmla="*/ 529408 h 10057482"/>
              <a:gd name="connsiteX124" fmla="*/ 2647238 w 6353370"/>
              <a:gd name="connsiteY124" fmla="*/ 264704 h 10057482"/>
              <a:gd name="connsiteX125" fmla="*/ 2911962 w 6353370"/>
              <a:gd name="connsiteY125" fmla="*/ 264704 h 1005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353370" h="10057482">
                <a:moveTo>
                  <a:pt x="2911962" y="0"/>
                </a:moveTo>
                <a:lnTo>
                  <a:pt x="3176686" y="0"/>
                </a:lnTo>
                <a:lnTo>
                  <a:pt x="3441410" y="0"/>
                </a:lnTo>
                <a:lnTo>
                  <a:pt x="3441410" y="264704"/>
                </a:lnTo>
                <a:lnTo>
                  <a:pt x="3706132" y="264704"/>
                </a:lnTo>
                <a:lnTo>
                  <a:pt x="3706132" y="529408"/>
                </a:lnTo>
                <a:lnTo>
                  <a:pt x="3970858" y="529408"/>
                </a:lnTo>
                <a:lnTo>
                  <a:pt x="3970858" y="794112"/>
                </a:lnTo>
                <a:lnTo>
                  <a:pt x="4235582" y="794112"/>
                </a:lnTo>
                <a:lnTo>
                  <a:pt x="4235582" y="1058816"/>
                </a:lnTo>
                <a:lnTo>
                  <a:pt x="4500306" y="1058816"/>
                </a:lnTo>
                <a:lnTo>
                  <a:pt x="4500306" y="1323519"/>
                </a:lnTo>
                <a:lnTo>
                  <a:pt x="4765028" y="1323519"/>
                </a:lnTo>
                <a:lnTo>
                  <a:pt x="4765028" y="1588223"/>
                </a:lnTo>
                <a:lnTo>
                  <a:pt x="5029752" y="1588223"/>
                </a:lnTo>
                <a:lnTo>
                  <a:pt x="5029752" y="1852927"/>
                </a:lnTo>
                <a:lnTo>
                  <a:pt x="5294476" y="1852927"/>
                </a:lnTo>
                <a:lnTo>
                  <a:pt x="5294476" y="2117631"/>
                </a:lnTo>
                <a:lnTo>
                  <a:pt x="5559200" y="2117631"/>
                </a:lnTo>
                <a:lnTo>
                  <a:pt x="5559200" y="2382336"/>
                </a:lnTo>
                <a:lnTo>
                  <a:pt x="5823922" y="2382336"/>
                </a:lnTo>
                <a:lnTo>
                  <a:pt x="5823922" y="2647039"/>
                </a:lnTo>
                <a:lnTo>
                  <a:pt x="6088646" y="2647039"/>
                </a:lnTo>
                <a:lnTo>
                  <a:pt x="6088646" y="2911743"/>
                </a:lnTo>
                <a:lnTo>
                  <a:pt x="6353370" y="2911743"/>
                </a:lnTo>
                <a:lnTo>
                  <a:pt x="6353370" y="3175182"/>
                </a:lnTo>
                <a:lnTo>
                  <a:pt x="6353370" y="3176446"/>
                </a:lnTo>
                <a:lnTo>
                  <a:pt x="6353370" y="3439886"/>
                </a:lnTo>
                <a:lnTo>
                  <a:pt x="6353370" y="3704590"/>
                </a:lnTo>
                <a:lnTo>
                  <a:pt x="6353370" y="3969294"/>
                </a:lnTo>
                <a:lnTo>
                  <a:pt x="6353370" y="4233998"/>
                </a:lnTo>
                <a:lnTo>
                  <a:pt x="6353370" y="4498701"/>
                </a:lnTo>
                <a:lnTo>
                  <a:pt x="6353370" y="4763405"/>
                </a:lnTo>
                <a:lnTo>
                  <a:pt x="6353370" y="5028109"/>
                </a:lnTo>
                <a:lnTo>
                  <a:pt x="6353370" y="5292813"/>
                </a:lnTo>
                <a:lnTo>
                  <a:pt x="6353370" y="5557517"/>
                </a:lnTo>
                <a:lnTo>
                  <a:pt x="6353370" y="5822221"/>
                </a:lnTo>
                <a:lnTo>
                  <a:pt x="6353370" y="6086925"/>
                </a:lnTo>
                <a:lnTo>
                  <a:pt x="6353370" y="6351629"/>
                </a:lnTo>
                <a:lnTo>
                  <a:pt x="6353370" y="6616332"/>
                </a:lnTo>
                <a:lnTo>
                  <a:pt x="6353370" y="6881036"/>
                </a:lnTo>
                <a:lnTo>
                  <a:pt x="6353370" y="7145741"/>
                </a:lnTo>
                <a:lnTo>
                  <a:pt x="6088646" y="7145741"/>
                </a:lnTo>
                <a:lnTo>
                  <a:pt x="6088646" y="7410444"/>
                </a:lnTo>
                <a:lnTo>
                  <a:pt x="5823922" y="7410444"/>
                </a:lnTo>
                <a:lnTo>
                  <a:pt x="5823922" y="7675148"/>
                </a:lnTo>
                <a:lnTo>
                  <a:pt x="5559200" y="7675148"/>
                </a:lnTo>
                <a:lnTo>
                  <a:pt x="5559200" y="7939852"/>
                </a:lnTo>
                <a:lnTo>
                  <a:pt x="5294476" y="7939852"/>
                </a:lnTo>
                <a:lnTo>
                  <a:pt x="5294476" y="8204556"/>
                </a:lnTo>
                <a:lnTo>
                  <a:pt x="5029752" y="8204556"/>
                </a:lnTo>
                <a:lnTo>
                  <a:pt x="5029752" y="8469259"/>
                </a:lnTo>
                <a:lnTo>
                  <a:pt x="4765028" y="8469259"/>
                </a:lnTo>
                <a:lnTo>
                  <a:pt x="4765028" y="8733963"/>
                </a:lnTo>
                <a:lnTo>
                  <a:pt x="4500306" y="8733963"/>
                </a:lnTo>
                <a:lnTo>
                  <a:pt x="4500306" y="8998667"/>
                </a:lnTo>
                <a:lnTo>
                  <a:pt x="4235582" y="8998667"/>
                </a:lnTo>
                <a:lnTo>
                  <a:pt x="4235582" y="9263371"/>
                </a:lnTo>
                <a:lnTo>
                  <a:pt x="3970858" y="9263371"/>
                </a:lnTo>
                <a:lnTo>
                  <a:pt x="3970858" y="9528075"/>
                </a:lnTo>
                <a:lnTo>
                  <a:pt x="3706132" y="9528075"/>
                </a:lnTo>
                <a:lnTo>
                  <a:pt x="3706132" y="9792778"/>
                </a:lnTo>
                <a:lnTo>
                  <a:pt x="3441410" y="9792778"/>
                </a:lnTo>
                <a:lnTo>
                  <a:pt x="3441410" y="10057482"/>
                </a:lnTo>
                <a:lnTo>
                  <a:pt x="3176686" y="10057482"/>
                </a:lnTo>
                <a:lnTo>
                  <a:pt x="2911962" y="10057482"/>
                </a:lnTo>
                <a:lnTo>
                  <a:pt x="2911962" y="9792778"/>
                </a:lnTo>
                <a:lnTo>
                  <a:pt x="2647238" y="9792778"/>
                </a:lnTo>
                <a:lnTo>
                  <a:pt x="2647238" y="9528075"/>
                </a:lnTo>
                <a:lnTo>
                  <a:pt x="2382514" y="9528075"/>
                </a:lnTo>
                <a:lnTo>
                  <a:pt x="2382514" y="9263371"/>
                </a:lnTo>
                <a:lnTo>
                  <a:pt x="2117790" y="9263371"/>
                </a:lnTo>
                <a:lnTo>
                  <a:pt x="2117790" y="8998667"/>
                </a:lnTo>
                <a:lnTo>
                  <a:pt x="1853066" y="8998667"/>
                </a:lnTo>
                <a:lnTo>
                  <a:pt x="1853066" y="8733963"/>
                </a:lnTo>
                <a:lnTo>
                  <a:pt x="1588342" y="8733963"/>
                </a:lnTo>
                <a:lnTo>
                  <a:pt x="1588342" y="8469259"/>
                </a:lnTo>
                <a:lnTo>
                  <a:pt x="1323619" y="8469259"/>
                </a:lnTo>
                <a:lnTo>
                  <a:pt x="1323619" y="8204556"/>
                </a:lnTo>
                <a:lnTo>
                  <a:pt x="1058895" y="8204556"/>
                </a:lnTo>
                <a:lnTo>
                  <a:pt x="1058895" y="7939852"/>
                </a:lnTo>
                <a:lnTo>
                  <a:pt x="794171" y="7939852"/>
                </a:lnTo>
                <a:lnTo>
                  <a:pt x="794171" y="7675148"/>
                </a:lnTo>
                <a:lnTo>
                  <a:pt x="529447" y="7675148"/>
                </a:lnTo>
                <a:lnTo>
                  <a:pt x="529447" y="7410444"/>
                </a:lnTo>
                <a:lnTo>
                  <a:pt x="264724" y="7410444"/>
                </a:lnTo>
                <a:lnTo>
                  <a:pt x="264724" y="7145741"/>
                </a:lnTo>
                <a:lnTo>
                  <a:pt x="0" y="7145741"/>
                </a:lnTo>
                <a:lnTo>
                  <a:pt x="0" y="6881036"/>
                </a:lnTo>
                <a:lnTo>
                  <a:pt x="0" y="6616332"/>
                </a:lnTo>
                <a:lnTo>
                  <a:pt x="0" y="6351629"/>
                </a:lnTo>
                <a:lnTo>
                  <a:pt x="0" y="6086925"/>
                </a:lnTo>
                <a:lnTo>
                  <a:pt x="0" y="5822221"/>
                </a:lnTo>
                <a:lnTo>
                  <a:pt x="0" y="5557517"/>
                </a:lnTo>
                <a:lnTo>
                  <a:pt x="0" y="5292813"/>
                </a:lnTo>
                <a:lnTo>
                  <a:pt x="0" y="5028109"/>
                </a:lnTo>
                <a:lnTo>
                  <a:pt x="0" y="4763405"/>
                </a:lnTo>
                <a:lnTo>
                  <a:pt x="0" y="4498701"/>
                </a:lnTo>
                <a:lnTo>
                  <a:pt x="0" y="4233998"/>
                </a:lnTo>
                <a:lnTo>
                  <a:pt x="0" y="3969294"/>
                </a:lnTo>
                <a:lnTo>
                  <a:pt x="0" y="3704590"/>
                </a:lnTo>
                <a:lnTo>
                  <a:pt x="0" y="3439886"/>
                </a:lnTo>
                <a:lnTo>
                  <a:pt x="0" y="3176446"/>
                </a:lnTo>
                <a:lnTo>
                  <a:pt x="0" y="3175182"/>
                </a:lnTo>
                <a:lnTo>
                  <a:pt x="0" y="2911743"/>
                </a:lnTo>
                <a:lnTo>
                  <a:pt x="264724" y="2911743"/>
                </a:lnTo>
                <a:lnTo>
                  <a:pt x="264724" y="2647039"/>
                </a:lnTo>
                <a:lnTo>
                  <a:pt x="529447" y="2647039"/>
                </a:lnTo>
                <a:lnTo>
                  <a:pt x="529447" y="2382336"/>
                </a:lnTo>
                <a:lnTo>
                  <a:pt x="794171" y="2382336"/>
                </a:lnTo>
                <a:lnTo>
                  <a:pt x="794171" y="2117631"/>
                </a:lnTo>
                <a:lnTo>
                  <a:pt x="1058895" y="2117631"/>
                </a:lnTo>
                <a:lnTo>
                  <a:pt x="1058895" y="1852927"/>
                </a:lnTo>
                <a:lnTo>
                  <a:pt x="1323619" y="1852927"/>
                </a:lnTo>
                <a:lnTo>
                  <a:pt x="1323619" y="1588223"/>
                </a:lnTo>
                <a:lnTo>
                  <a:pt x="1588342" y="1588223"/>
                </a:lnTo>
                <a:lnTo>
                  <a:pt x="1588342" y="1323519"/>
                </a:lnTo>
                <a:lnTo>
                  <a:pt x="1853066" y="1323519"/>
                </a:lnTo>
                <a:lnTo>
                  <a:pt x="1853066" y="1058816"/>
                </a:lnTo>
                <a:lnTo>
                  <a:pt x="2117790" y="1058816"/>
                </a:lnTo>
                <a:lnTo>
                  <a:pt x="2117790" y="794112"/>
                </a:lnTo>
                <a:lnTo>
                  <a:pt x="2382514" y="794112"/>
                </a:lnTo>
                <a:lnTo>
                  <a:pt x="2382514" y="529408"/>
                </a:lnTo>
                <a:lnTo>
                  <a:pt x="2647238" y="529408"/>
                </a:lnTo>
                <a:lnTo>
                  <a:pt x="2647238" y="264704"/>
                </a:lnTo>
                <a:lnTo>
                  <a:pt x="2911962" y="26470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4000" b="0" i="0">
                <a:solidFill>
                  <a:schemeClr val="tx2"/>
                </a:solidFill>
                <a:latin typeface="Josefin Sans" pitchFamily="2" charset="77"/>
              </a:defRPr>
            </a:lvl1pPr>
          </a:lstStyle>
          <a:p>
            <a:endParaRPr lang="en-SV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140FC0F-E8F5-8C7C-D487-8ACFB25385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0693" y="3432189"/>
            <a:ext cx="3705452" cy="570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548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D8BEC2B-B2E8-522B-88C3-BEF083C5E6AC}"/>
              </a:ext>
            </a:extLst>
          </p:cNvPr>
          <p:cNvGrpSpPr/>
          <p:nvPr userDrawn="1"/>
        </p:nvGrpSpPr>
        <p:grpSpPr>
          <a:xfrm>
            <a:off x="5151309" y="1206500"/>
            <a:ext cx="14075032" cy="7950200"/>
            <a:chOff x="12848246" y="3401528"/>
            <a:chExt cx="5934809" cy="3407018"/>
          </a:xfrm>
        </p:grpSpPr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A3D31114-7411-9868-7194-4953A2443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2272" y="3412520"/>
              <a:ext cx="4846761" cy="3264145"/>
            </a:xfrm>
            <a:custGeom>
              <a:avLst/>
              <a:gdLst>
                <a:gd name="T0" fmla="*/ 3883 w 3890"/>
                <a:gd name="T1" fmla="*/ 121 h 2620"/>
                <a:gd name="T2" fmla="*/ 3883 w 3890"/>
                <a:gd name="T3" fmla="*/ 121 h 2620"/>
                <a:gd name="T4" fmla="*/ 3763 w 3890"/>
                <a:gd name="T5" fmla="*/ 0 h 2620"/>
                <a:gd name="T6" fmla="*/ 126 w 3890"/>
                <a:gd name="T7" fmla="*/ 0 h 2620"/>
                <a:gd name="T8" fmla="*/ 126 w 3890"/>
                <a:gd name="T9" fmla="*/ 0 h 2620"/>
                <a:gd name="T10" fmla="*/ 4 w 3890"/>
                <a:gd name="T11" fmla="*/ 121 h 2620"/>
                <a:gd name="T12" fmla="*/ 4 w 3890"/>
                <a:gd name="T13" fmla="*/ 2619 h 2620"/>
                <a:gd name="T14" fmla="*/ 0 w 3890"/>
                <a:gd name="T15" fmla="*/ 2619 h 2620"/>
                <a:gd name="T16" fmla="*/ 0 w 3890"/>
                <a:gd name="T17" fmla="*/ 2619 h 2620"/>
                <a:gd name="T18" fmla="*/ 3889 w 3890"/>
                <a:gd name="T19" fmla="*/ 2619 h 2620"/>
                <a:gd name="T20" fmla="*/ 3889 w 3890"/>
                <a:gd name="T21" fmla="*/ 2619 h 2620"/>
                <a:gd name="T22" fmla="*/ 3883 w 3890"/>
                <a:gd name="T23" fmla="*/ 2619 h 2620"/>
                <a:gd name="T24" fmla="*/ 3883 w 3890"/>
                <a:gd name="T25" fmla="*/ 12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90" h="2620">
                  <a:moveTo>
                    <a:pt x="3883" y="121"/>
                  </a:moveTo>
                  <a:lnTo>
                    <a:pt x="3883" y="121"/>
                  </a:lnTo>
                  <a:cubicBezTo>
                    <a:pt x="3883" y="54"/>
                    <a:pt x="3829" y="0"/>
                    <a:pt x="3763" y="0"/>
                  </a:cubicBezTo>
                  <a:lnTo>
                    <a:pt x="126" y="0"/>
                  </a:lnTo>
                  <a:lnTo>
                    <a:pt x="126" y="0"/>
                  </a:lnTo>
                  <a:cubicBezTo>
                    <a:pt x="59" y="0"/>
                    <a:pt x="4" y="54"/>
                    <a:pt x="4" y="121"/>
                  </a:cubicBezTo>
                  <a:lnTo>
                    <a:pt x="4" y="2619"/>
                  </a:lnTo>
                  <a:lnTo>
                    <a:pt x="0" y="2619"/>
                  </a:lnTo>
                  <a:lnTo>
                    <a:pt x="0" y="2619"/>
                  </a:lnTo>
                  <a:lnTo>
                    <a:pt x="3889" y="2619"/>
                  </a:lnTo>
                  <a:lnTo>
                    <a:pt x="3889" y="2619"/>
                  </a:lnTo>
                  <a:lnTo>
                    <a:pt x="3883" y="2619"/>
                  </a:lnTo>
                  <a:lnTo>
                    <a:pt x="3883" y="121"/>
                  </a:lnTo>
                </a:path>
              </a:pathLst>
            </a:custGeom>
            <a:solidFill>
              <a:srgbClr val="02020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Josefin Sans Light" pitchFamily="2" charset="77"/>
              </a:endParaRPr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B8805349-D8CD-8492-DCC3-DFCF4BCCC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6775" y="3401528"/>
              <a:ext cx="4857750" cy="3275134"/>
            </a:xfrm>
            <a:custGeom>
              <a:avLst/>
              <a:gdLst>
                <a:gd name="T0" fmla="*/ 3768 w 3900"/>
                <a:gd name="T1" fmla="*/ 0 h 2630"/>
                <a:gd name="T2" fmla="*/ 131 w 3900"/>
                <a:gd name="T3" fmla="*/ 0 h 2630"/>
                <a:gd name="T4" fmla="*/ 131 w 3900"/>
                <a:gd name="T5" fmla="*/ 0 h 2630"/>
                <a:gd name="T6" fmla="*/ 0 w 3900"/>
                <a:gd name="T7" fmla="*/ 131 h 2630"/>
                <a:gd name="T8" fmla="*/ 0 w 3900"/>
                <a:gd name="T9" fmla="*/ 2629 h 2630"/>
                <a:gd name="T10" fmla="*/ 5 w 3900"/>
                <a:gd name="T11" fmla="*/ 2629 h 2630"/>
                <a:gd name="T12" fmla="*/ 9 w 3900"/>
                <a:gd name="T13" fmla="*/ 2629 h 2630"/>
                <a:gd name="T14" fmla="*/ 9 w 3900"/>
                <a:gd name="T15" fmla="*/ 131 h 2630"/>
                <a:gd name="T16" fmla="*/ 9 w 3900"/>
                <a:gd name="T17" fmla="*/ 131 h 2630"/>
                <a:gd name="T18" fmla="*/ 131 w 3900"/>
                <a:gd name="T19" fmla="*/ 10 h 2630"/>
                <a:gd name="T20" fmla="*/ 3768 w 3900"/>
                <a:gd name="T21" fmla="*/ 10 h 2630"/>
                <a:gd name="T22" fmla="*/ 3768 w 3900"/>
                <a:gd name="T23" fmla="*/ 10 h 2630"/>
                <a:gd name="T24" fmla="*/ 3888 w 3900"/>
                <a:gd name="T25" fmla="*/ 131 h 2630"/>
                <a:gd name="T26" fmla="*/ 3888 w 3900"/>
                <a:gd name="T27" fmla="*/ 2629 h 2630"/>
                <a:gd name="T28" fmla="*/ 3894 w 3900"/>
                <a:gd name="T29" fmla="*/ 2629 h 2630"/>
                <a:gd name="T30" fmla="*/ 3899 w 3900"/>
                <a:gd name="T31" fmla="*/ 2629 h 2630"/>
                <a:gd name="T32" fmla="*/ 3899 w 3900"/>
                <a:gd name="T33" fmla="*/ 131 h 2630"/>
                <a:gd name="T34" fmla="*/ 3899 w 3900"/>
                <a:gd name="T35" fmla="*/ 131 h 2630"/>
                <a:gd name="T36" fmla="*/ 3768 w 3900"/>
                <a:gd name="T37" fmla="*/ 0 h 2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0" h="2630">
                  <a:moveTo>
                    <a:pt x="3768" y="0"/>
                  </a:moveTo>
                  <a:lnTo>
                    <a:pt x="131" y="0"/>
                  </a:ln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2629"/>
                  </a:lnTo>
                  <a:lnTo>
                    <a:pt x="5" y="2629"/>
                  </a:lnTo>
                  <a:lnTo>
                    <a:pt x="9" y="2629"/>
                  </a:lnTo>
                  <a:lnTo>
                    <a:pt x="9" y="131"/>
                  </a:lnTo>
                  <a:lnTo>
                    <a:pt x="9" y="131"/>
                  </a:lnTo>
                  <a:cubicBezTo>
                    <a:pt x="9" y="64"/>
                    <a:pt x="64" y="10"/>
                    <a:pt x="131" y="10"/>
                  </a:cubicBezTo>
                  <a:lnTo>
                    <a:pt x="3768" y="10"/>
                  </a:lnTo>
                  <a:lnTo>
                    <a:pt x="3768" y="10"/>
                  </a:lnTo>
                  <a:cubicBezTo>
                    <a:pt x="3834" y="10"/>
                    <a:pt x="3888" y="64"/>
                    <a:pt x="3888" y="131"/>
                  </a:cubicBezTo>
                  <a:lnTo>
                    <a:pt x="3888" y="2629"/>
                  </a:lnTo>
                  <a:lnTo>
                    <a:pt x="3894" y="2629"/>
                  </a:lnTo>
                  <a:lnTo>
                    <a:pt x="3899" y="2629"/>
                  </a:lnTo>
                  <a:lnTo>
                    <a:pt x="3899" y="131"/>
                  </a:lnTo>
                  <a:lnTo>
                    <a:pt x="3899" y="131"/>
                  </a:lnTo>
                  <a:cubicBezTo>
                    <a:pt x="3899" y="59"/>
                    <a:pt x="3840" y="0"/>
                    <a:pt x="3768" y="0"/>
                  </a:cubicBezTo>
                </a:path>
              </a:pathLst>
            </a:custGeom>
            <a:solidFill>
              <a:srgbClr val="7F7F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Josefin Sans Light" pitchFamily="2" charset="77"/>
              </a:endParaRPr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DE5AF1C8-A7F1-A361-1972-CA62D02FF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48246" y="6676662"/>
              <a:ext cx="5934809" cy="131884"/>
            </a:xfrm>
            <a:custGeom>
              <a:avLst/>
              <a:gdLst>
                <a:gd name="T0" fmla="*/ 0 w 4762"/>
                <a:gd name="T1" fmla="*/ 0 h 105"/>
                <a:gd name="T2" fmla="*/ 0 w 4762"/>
                <a:gd name="T3" fmla="*/ 0 h 105"/>
                <a:gd name="T4" fmla="*/ 104 w 4762"/>
                <a:gd name="T5" fmla="*/ 104 h 105"/>
                <a:gd name="T6" fmla="*/ 4656 w 4762"/>
                <a:gd name="T7" fmla="*/ 104 h 105"/>
                <a:gd name="T8" fmla="*/ 4656 w 4762"/>
                <a:gd name="T9" fmla="*/ 104 h 105"/>
                <a:gd name="T10" fmla="*/ 4761 w 4762"/>
                <a:gd name="T11" fmla="*/ 0 h 105"/>
                <a:gd name="T12" fmla="*/ 0 w 4762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62" h="105">
                  <a:moveTo>
                    <a:pt x="0" y="0"/>
                  </a:moveTo>
                  <a:lnTo>
                    <a:pt x="0" y="0"/>
                  </a:lnTo>
                  <a:cubicBezTo>
                    <a:pt x="0" y="58"/>
                    <a:pt x="46" y="104"/>
                    <a:pt x="104" y="104"/>
                  </a:cubicBezTo>
                  <a:lnTo>
                    <a:pt x="4656" y="104"/>
                  </a:lnTo>
                  <a:lnTo>
                    <a:pt x="4656" y="104"/>
                  </a:lnTo>
                  <a:cubicBezTo>
                    <a:pt x="4714" y="104"/>
                    <a:pt x="4761" y="58"/>
                    <a:pt x="4761" y="0"/>
                  </a:cubicBezTo>
                  <a:lnTo>
                    <a:pt x="0" y="0"/>
                  </a:lnTo>
                </a:path>
              </a:pathLst>
            </a:custGeom>
            <a:solidFill>
              <a:srgbClr val="ACAF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Josefin Sans Light" pitchFamily="2" charset="77"/>
              </a:endParaRPr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6456532C-32CB-AD62-8F4E-88CF51B93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0091" y="6676662"/>
              <a:ext cx="1016613" cy="60445"/>
            </a:xfrm>
            <a:custGeom>
              <a:avLst/>
              <a:gdLst>
                <a:gd name="T0" fmla="*/ 0 w 817"/>
                <a:gd name="T1" fmla="*/ 0 h 50"/>
                <a:gd name="T2" fmla="*/ 0 w 817"/>
                <a:gd name="T3" fmla="*/ 0 h 50"/>
                <a:gd name="T4" fmla="*/ 50 w 817"/>
                <a:gd name="T5" fmla="*/ 49 h 50"/>
                <a:gd name="T6" fmla="*/ 767 w 817"/>
                <a:gd name="T7" fmla="*/ 49 h 50"/>
                <a:gd name="T8" fmla="*/ 767 w 817"/>
                <a:gd name="T9" fmla="*/ 49 h 50"/>
                <a:gd name="T10" fmla="*/ 816 w 817"/>
                <a:gd name="T11" fmla="*/ 0 h 50"/>
                <a:gd name="T12" fmla="*/ 0 w 817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7" h="50">
                  <a:moveTo>
                    <a:pt x="0" y="0"/>
                  </a:moveTo>
                  <a:lnTo>
                    <a:pt x="0" y="0"/>
                  </a:lnTo>
                  <a:cubicBezTo>
                    <a:pt x="0" y="28"/>
                    <a:pt x="22" y="49"/>
                    <a:pt x="50" y="49"/>
                  </a:cubicBezTo>
                  <a:lnTo>
                    <a:pt x="767" y="49"/>
                  </a:lnTo>
                  <a:lnTo>
                    <a:pt x="767" y="49"/>
                  </a:lnTo>
                  <a:cubicBezTo>
                    <a:pt x="794" y="49"/>
                    <a:pt x="816" y="28"/>
                    <a:pt x="816" y="0"/>
                  </a:cubicBezTo>
                  <a:lnTo>
                    <a:pt x="0" y="0"/>
                  </a:ln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Josefin Sans Light" pitchFamily="2" charset="77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8DFEBBA6-E1B9-548B-2955-802873CE3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2678" y="3467470"/>
              <a:ext cx="65943" cy="65943"/>
            </a:xfrm>
            <a:custGeom>
              <a:avLst/>
              <a:gdLst>
                <a:gd name="T0" fmla="*/ 26 w 54"/>
                <a:gd name="T1" fmla="*/ 0 h 54"/>
                <a:gd name="T2" fmla="*/ 26 w 54"/>
                <a:gd name="T3" fmla="*/ 0 h 54"/>
                <a:gd name="T4" fmla="*/ 0 w 54"/>
                <a:gd name="T5" fmla="*/ 27 h 54"/>
                <a:gd name="T6" fmla="*/ 0 w 54"/>
                <a:gd name="T7" fmla="*/ 27 h 54"/>
                <a:gd name="T8" fmla="*/ 26 w 54"/>
                <a:gd name="T9" fmla="*/ 53 h 54"/>
                <a:gd name="T10" fmla="*/ 26 w 54"/>
                <a:gd name="T11" fmla="*/ 53 h 54"/>
                <a:gd name="T12" fmla="*/ 53 w 54"/>
                <a:gd name="T13" fmla="*/ 27 h 54"/>
                <a:gd name="T14" fmla="*/ 53 w 54"/>
                <a:gd name="T15" fmla="*/ 27 h 54"/>
                <a:gd name="T16" fmla="*/ 26 w 54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26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27"/>
                  </a:lnTo>
                  <a:cubicBezTo>
                    <a:pt x="0" y="41"/>
                    <a:pt x="12" y="53"/>
                    <a:pt x="26" y="53"/>
                  </a:cubicBezTo>
                  <a:lnTo>
                    <a:pt x="26" y="53"/>
                  </a:lnTo>
                  <a:cubicBezTo>
                    <a:pt x="41" y="53"/>
                    <a:pt x="53" y="41"/>
                    <a:pt x="53" y="27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6" y="0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Josefin Sans Light" pitchFamily="2" charset="77"/>
              </a:endParaRPr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BEB1CCED-1139-2AFC-3F39-2DFAE6946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99167" y="3483955"/>
              <a:ext cx="32972" cy="32972"/>
            </a:xfrm>
            <a:custGeom>
              <a:avLst/>
              <a:gdLst>
                <a:gd name="T0" fmla="*/ 12 w 27"/>
                <a:gd name="T1" fmla="*/ 0 h 28"/>
                <a:gd name="T2" fmla="*/ 12 w 27"/>
                <a:gd name="T3" fmla="*/ 0 h 28"/>
                <a:gd name="T4" fmla="*/ 0 w 27"/>
                <a:gd name="T5" fmla="*/ 14 h 28"/>
                <a:gd name="T6" fmla="*/ 0 w 27"/>
                <a:gd name="T7" fmla="*/ 14 h 28"/>
                <a:gd name="T8" fmla="*/ 12 w 27"/>
                <a:gd name="T9" fmla="*/ 27 h 28"/>
                <a:gd name="T10" fmla="*/ 12 w 27"/>
                <a:gd name="T11" fmla="*/ 27 h 28"/>
                <a:gd name="T12" fmla="*/ 26 w 27"/>
                <a:gd name="T13" fmla="*/ 14 h 28"/>
                <a:gd name="T14" fmla="*/ 26 w 27"/>
                <a:gd name="T15" fmla="*/ 14 h 28"/>
                <a:gd name="T16" fmla="*/ 12 w 27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8">
                  <a:moveTo>
                    <a:pt x="12" y="0"/>
                  </a:moveTo>
                  <a:lnTo>
                    <a:pt x="12" y="0"/>
                  </a:lnTo>
                  <a:cubicBezTo>
                    <a:pt x="5" y="0"/>
                    <a:pt x="0" y="6"/>
                    <a:pt x="0" y="14"/>
                  </a:cubicBezTo>
                  <a:lnTo>
                    <a:pt x="0" y="14"/>
                  </a:lnTo>
                  <a:cubicBezTo>
                    <a:pt x="0" y="21"/>
                    <a:pt x="5" y="27"/>
                    <a:pt x="12" y="27"/>
                  </a:cubicBezTo>
                  <a:lnTo>
                    <a:pt x="12" y="27"/>
                  </a:lnTo>
                  <a:cubicBezTo>
                    <a:pt x="20" y="27"/>
                    <a:pt x="26" y="21"/>
                    <a:pt x="26" y="14"/>
                  </a:cubicBezTo>
                  <a:lnTo>
                    <a:pt x="26" y="14"/>
                  </a:lnTo>
                  <a:cubicBezTo>
                    <a:pt x="26" y="6"/>
                    <a:pt x="20" y="0"/>
                    <a:pt x="12" y="0"/>
                  </a:cubicBezTo>
                </a:path>
              </a:pathLst>
            </a:custGeom>
            <a:solidFill>
              <a:srgbClr val="ADAC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Josefin Sans Light" pitchFamily="2" charset="77"/>
              </a:endParaRPr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B83DEEC6-1445-03D3-94AC-983EB3F1D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4156" y="3610347"/>
              <a:ext cx="4588485" cy="2890471"/>
            </a:xfrm>
            <a:custGeom>
              <a:avLst/>
              <a:gdLst>
                <a:gd name="T0" fmla="*/ 0 w 3682"/>
                <a:gd name="T1" fmla="*/ 2317 h 2318"/>
                <a:gd name="T2" fmla="*/ 3681 w 3682"/>
                <a:gd name="T3" fmla="*/ 2317 h 2318"/>
                <a:gd name="T4" fmla="*/ 3681 w 3682"/>
                <a:gd name="T5" fmla="*/ 0 h 2318"/>
                <a:gd name="T6" fmla="*/ 0 w 3682"/>
                <a:gd name="T7" fmla="*/ 0 h 2318"/>
                <a:gd name="T8" fmla="*/ 0 w 3682"/>
                <a:gd name="T9" fmla="*/ 2317 h 2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2" h="2318">
                  <a:moveTo>
                    <a:pt x="0" y="2317"/>
                  </a:moveTo>
                  <a:lnTo>
                    <a:pt x="3681" y="2317"/>
                  </a:lnTo>
                  <a:lnTo>
                    <a:pt x="3681" y="0"/>
                  </a:lnTo>
                  <a:lnTo>
                    <a:pt x="0" y="0"/>
                  </a:lnTo>
                  <a:lnTo>
                    <a:pt x="0" y="2317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Josefin Sans Light" pitchFamily="2" charset="77"/>
              </a:endParaRPr>
            </a:p>
          </p:txBody>
        </p:sp>
      </p:grpSp>
      <p:sp>
        <p:nvSpPr>
          <p:cNvPr id="161" name="Picture Placeholder 129">
            <a:extLst>
              <a:ext uri="{FF2B5EF4-FFF2-40B4-BE49-F238E27FC236}">
                <a16:creationId xmlns:a16="http://schemas.microsoft.com/office/drawing/2014/main" id="{8CFDFBAD-C449-BB5C-6F20-285FBD1EA22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55775" y="1696682"/>
            <a:ext cx="10879130" cy="6741941"/>
          </a:xfrm>
          <a:custGeom>
            <a:avLst/>
            <a:gdLst>
              <a:gd name="connsiteX0" fmla="*/ 0 w 4587240"/>
              <a:gd name="connsiteY0" fmla="*/ 0 h 2889224"/>
              <a:gd name="connsiteX1" fmla="*/ 4587240 w 4587240"/>
              <a:gd name="connsiteY1" fmla="*/ 0 h 2889224"/>
              <a:gd name="connsiteX2" fmla="*/ 4587240 w 4587240"/>
              <a:gd name="connsiteY2" fmla="*/ 2889224 h 2889224"/>
              <a:gd name="connsiteX3" fmla="*/ 0 w 4587240"/>
              <a:gd name="connsiteY3" fmla="*/ 2889224 h 2889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240" h="2889224">
                <a:moveTo>
                  <a:pt x="0" y="0"/>
                </a:moveTo>
                <a:lnTo>
                  <a:pt x="4587240" y="0"/>
                </a:lnTo>
                <a:lnTo>
                  <a:pt x="4587240" y="2889224"/>
                </a:lnTo>
                <a:lnTo>
                  <a:pt x="0" y="2889224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 b="0" i="0">
                <a:latin typeface="Josefin Sans Light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689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62D1FE1-9E18-BD24-59C7-059B1DA82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62407" y="2943329"/>
            <a:ext cx="7829388" cy="7829341"/>
          </a:xfrm>
          <a:custGeom>
            <a:avLst/>
            <a:gdLst>
              <a:gd name="connsiteX0" fmla="*/ 3946995 w 10656887"/>
              <a:gd name="connsiteY0" fmla="*/ 0 h 10656822"/>
              <a:gd name="connsiteX1" fmla="*/ 4341691 w 10656887"/>
              <a:gd name="connsiteY1" fmla="*/ 0 h 10656822"/>
              <a:gd name="connsiteX2" fmla="*/ 4736395 w 10656887"/>
              <a:gd name="connsiteY2" fmla="*/ 0 h 10656822"/>
              <a:gd name="connsiteX3" fmla="*/ 5131091 w 10656887"/>
              <a:gd name="connsiteY3" fmla="*/ 0 h 10656822"/>
              <a:gd name="connsiteX4" fmla="*/ 5525797 w 10656887"/>
              <a:gd name="connsiteY4" fmla="*/ 0 h 10656822"/>
              <a:gd name="connsiteX5" fmla="*/ 5920491 w 10656887"/>
              <a:gd name="connsiteY5" fmla="*/ 0 h 10656822"/>
              <a:gd name="connsiteX6" fmla="*/ 6315187 w 10656887"/>
              <a:gd name="connsiteY6" fmla="*/ 0 h 10656822"/>
              <a:gd name="connsiteX7" fmla="*/ 6709893 w 10656887"/>
              <a:gd name="connsiteY7" fmla="*/ 0 h 10656822"/>
              <a:gd name="connsiteX8" fmla="*/ 6709893 w 10656887"/>
              <a:gd name="connsiteY8" fmla="*/ 394695 h 10656822"/>
              <a:gd name="connsiteX9" fmla="*/ 7104589 w 10656887"/>
              <a:gd name="connsiteY9" fmla="*/ 394695 h 10656822"/>
              <a:gd name="connsiteX10" fmla="*/ 7499295 w 10656887"/>
              <a:gd name="connsiteY10" fmla="*/ 394695 h 10656822"/>
              <a:gd name="connsiteX11" fmla="*/ 7499295 w 10656887"/>
              <a:gd name="connsiteY11" fmla="*/ 789392 h 10656822"/>
              <a:gd name="connsiteX12" fmla="*/ 7893991 w 10656887"/>
              <a:gd name="connsiteY12" fmla="*/ 789392 h 10656822"/>
              <a:gd name="connsiteX13" fmla="*/ 8288685 w 10656887"/>
              <a:gd name="connsiteY13" fmla="*/ 789392 h 10656822"/>
              <a:gd name="connsiteX14" fmla="*/ 8288697 w 10656887"/>
              <a:gd name="connsiteY14" fmla="*/ 789392 h 10656822"/>
              <a:gd name="connsiteX15" fmla="*/ 8288697 w 10656887"/>
              <a:gd name="connsiteY15" fmla="*/ 1184085 h 10656822"/>
              <a:gd name="connsiteX16" fmla="*/ 8683391 w 10656887"/>
              <a:gd name="connsiteY16" fmla="*/ 1184085 h 10656822"/>
              <a:gd name="connsiteX17" fmla="*/ 8683391 w 10656887"/>
              <a:gd name="connsiteY17" fmla="*/ 1578792 h 10656822"/>
              <a:gd name="connsiteX18" fmla="*/ 9078087 w 10656887"/>
              <a:gd name="connsiteY18" fmla="*/ 1578792 h 10656822"/>
              <a:gd name="connsiteX19" fmla="*/ 9078087 w 10656887"/>
              <a:gd name="connsiteY19" fmla="*/ 1973487 h 10656822"/>
              <a:gd name="connsiteX20" fmla="*/ 9472791 w 10656887"/>
              <a:gd name="connsiteY20" fmla="*/ 1973487 h 10656822"/>
              <a:gd name="connsiteX21" fmla="*/ 9472791 w 10656887"/>
              <a:gd name="connsiteY21" fmla="*/ 2368183 h 10656822"/>
              <a:gd name="connsiteX22" fmla="*/ 9867487 w 10656887"/>
              <a:gd name="connsiteY22" fmla="*/ 2368183 h 10656822"/>
              <a:gd name="connsiteX23" fmla="*/ 9867487 w 10656887"/>
              <a:gd name="connsiteY23" fmla="*/ 2762877 h 10656822"/>
              <a:gd name="connsiteX24" fmla="*/ 10262183 w 10656887"/>
              <a:gd name="connsiteY24" fmla="*/ 2762877 h 10656822"/>
              <a:gd name="connsiteX25" fmla="*/ 10262183 w 10656887"/>
              <a:gd name="connsiteY25" fmla="*/ 3157573 h 10656822"/>
              <a:gd name="connsiteX26" fmla="*/ 10262183 w 10656887"/>
              <a:gd name="connsiteY26" fmla="*/ 3552278 h 10656822"/>
              <a:gd name="connsiteX27" fmla="*/ 10656887 w 10656887"/>
              <a:gd name="connsiteY27" fmla="*/ 3552278 h 10656822"/>
              <a:gd name="connsiteX28" fmla="*/ 10656887 w 10656887"/>
              <a:gd name="connsiteY28" fmla="*/ 3946973 h 10656822"/>
              <a:gd name="connsiteX29" fmla="*/ 10656887 w 10656887"/>
              <a:gd name="connsiteY29" fmla="*/ 4341669 h 10656822"/>
              <a:gd name="connsiteX30" fmla="*/ 10656887 w 10656887"/>
              <a:gd name="connsiteY30" fmla="*/ 4736363 h 10656822"/>
              <a:gd name="connsiteX31" fmla="*/ 10656887 w 10656887"/>
              <a:gd name="connsiteY31" fmla="*/ 5131059 h 10656822"/>
              <a:gd name="connsiteX32" fmla="*/ 10656887 w 10656887"/>
              <a:gd name="connsiteY32" fmla="*/ 5525765 h 10656822"/>
              <a:gd name="connsiteX33" fmla="*/ 10656887 w 10656887"/>
              <a:gd name="connsiteY33" fmla="*/ 5920459 h 10656822"/>
              <a:gd name="connsiteX34" fmla="*/ 10656887 w 10656887"/>
              <a:gd name="connsiteY34" fmla="*/ 6315155 h 10656822"/>
              <a:gd name="connsiteX35" fmla="*/ 10656887 w 10656887"/>
              <a:gd name="connsiteY35" fmla="*/ 6709851 h 10656822"/>
              <a:gd name="connsiteX36" fmla="*/ 10656887 w 10656887"/>
              <a:gd name="connsiteY36" fmla="*/ 7104545 h 10656822"/>
              <a:gd name="connsiteX37" fmla="*/ 10262183 w 10656887"/>
              <a:gd name="connsiteY37" fmla="*/ 7104545 h 10656822"/>
              <a:gd name="connsiteX38" fmla="*/ 10262183 w 10656887"/>
              <a:gd name="connsiteY38" fmla="*/ 7499251 h 10656822"/>
              <a:gd name="connsiteX39" fmla="*/ 10262183 w 10656887"/>
              <a:gd name="connsiteY39" fmla="*/ 7893947 h 10656822"/>
              <a:gd name="connsiteX40" fmla="*/ 9867487 w 10656887"/>
              <a:gd name="connsiteY40" fmla="*/ 7893947 h 10656822"/>
              <a:gd name="connsiteX41" fmla="*/ 9867487 w 10656887"/>
              <a:gd name="connsiteY41" fmla="*/ 8288641 h 10656822"/>
              <a:gd name="connsiteX42" fmla="*/ 9472791 w 10656887"/>
              <a:gd name="connsiteY42" fmla="*/ 8288641 h 10656822"/>
              <a:gd name="connsiteX43" fmla="*/ 9472791 w 10656887"/>
              <a:gd name="connsiteY43" fmla="*/ 8683336 h 10656822"/>
              <a:gd name="connsiteX44" fmla="*/ 9472781 w 10656887"/>
              <a:gd name="connsiteY44" fmla="*/ 8683336 h 10656822"/>
              <a:gd name="connsiteX45" fmla="*/ 9078087 w 10656887"/>
              <a:gd name="connsiteY45" fmla="*/ 8683336 h 10656822"/>
              <a:gd name="connsiteX46" fmla="*/ 9078087 w 10656887"/>
              <a:gd name="connsiteY46" fmla="*/ 9078075 h 10656822"/>
              <a:gd name="connsiteX47" fmla="*/ 8683391 w 10656887"/>
              <a:gd name="connsiteY47" fmla="*/ 9078075 h 10656822"/>
              <a:gd name="connsiteX48" fmla="*/ 8683391 w 10656887"/>
              <a:gd name="connsiteY48" fmla="*/ 9472737 h 10656822"/>
              <a:gd name="connsiteX49" fmla="*/ 8288697 w 10656887"/>
              <a:gd name="connsiteY49" fmla="*/ 9472737 h 10656822"/>
              <a:gd name="connsiteX50" fmla="*/ 8288697 w 10656887"/>
              <a:gd name="connsiteY50" fmla="*/ 9867433 h 10656822"/>
              <a:gd name="connsiteX51" fmla="*/ 8288685 w 10656887"/>
              <a:gd name="connsiteY51" fmla="*/ 9867433 h 10656822"/>
              <a:gd name="connsiteX52" fmla="*/ 7893991 w 10656887"/>
              <a:gd name="connsiteY52" fmla="*/ 9867433 h 10656822"/>
              <a:gd name="connsiteX53" fmla="*/ 7499295 w 10656887"/>
              <a:gd name="connsiteY53" fmla="*/ 9867433 h 10656822"/>
              <a:gd name="connsiteX54" fmla="*/ 7499295 w 10656887"/>
              <a:gd name="connsiteY54" fmla="*/ 10262127 h 10656822"/>
              <a:gd name="connsiteX55" fmla="*/ 7499283 w 10656887"/>
              <a:gd name="connsiteY55" fmla="*/ 10262127 h 10656822"/>
              <a:gd name="connsiteX56" fmla="*/ 7104589 w 10656887"/>
              <a:gd name="connsiteY56" fmla="*/ 10262127 h 10656822"/>
              <a:gd name="connsiteX57" fmla="*/ 6709893 w 10656887"/>
              <a:gd name="connsiteY57" fmla="*/ 10262127 h 10656822"/>
              <a:gd name="connsiteX58" fmla="*/ 6709893 w 10656887"/>
              <a:gd name="connsiteY58" fmla="*/ 10656822 h 10656822"/>
              <a:gd name="connsiteX59" fmla="*/ 6315187 w 10656887"/>
              <a:gd name="connsiteY59" fmla="*/ 10656822 h 10656822"/>
              <a:gd name="connsiteX60" fmla="*/ 5920491 w 10656887"/>
              <a:gd name="connsiteY60" fmla="*/ 10656822 h 10656822"/>
              <a:gd name="connsiteX61" fmla="*/ 5525797 w 10656887"/>
              <a:gd name="connsiteY61" fmla="*/ 10656822 h 10656822"/>
              <a:gd name="connsiteX62" fmla="*/ 5525787 w 10656887"/>
              <a:gd name="connsiteY62" fmla="*/ 10656822 h 10656822"/>
              <a:gd name="connsiteX63" fmla="*/ 5131091 w 10656887"/>
              <a:gd name="connsiteY63" fmla="*/ 10656822 h 10656822"/>
              <a:gd name="connsiteX64" fmla="*/ 4736395 w 10656887"/>
              <a:gd name="connsiteY64" fmla="*/ 10656822 h 10656822"/>
              <a:gd name="connsiteX65" fmla="*/ 4341691 w 10656887"/>
              <a:gd name="connsiteY65" fmla="*/ 10656822 h 10656822"/>
              <a:gd name="connsiteX66" fmla="*/ 3946995 w 10656887"/>
              <a:gd name="connsiteY66" fmla="*/ 10656822 h 10656822"/>
              <a:gd name="connsiteX67" fmla="*/ 3946995 w 10656887"/>
              <a:gd name="connsiteY67" fmla="*/ 10262127 h 10656822"/>
              <a:gd name="connsiteX68" fmla="*/ 3552289 w 10656887"/>
              <a:gd name="connsiteY68" fmla="*/ 10262127 h 10656822"/>
              <a:gd name="connsiteX69" fmla="*/ 3157593 w 10656887"/>
              <a:gd name="connsiteY69" fmla="*/ 10262127 h 10656822"/>
              <a:gd name="connsiteX70" fmla="*/ 3157593 w 10656887"/>
              <a:gd name="connsiteY70" fmla="*/ 9867433 h 10656822"/>
              <a:gd name="connsiteX71" fmla="*/ 2762899 w 10656887"/>
              <a:gd name="connsiteY71" fmla="*/ 9867433 h 10656822"/>
              <a:gd name="connsiteX72" fmla="*/ 2368193 w 10656887"/>
              <a:gd name="connsiteY72" fmla="*/ 9867433 h 10656822"/>
              <a:gd name="connsiteX73" fmla="*/ 2368193 w 10656887"/>
              <a:gd name="connsiteY73" fmla="*/ 9472737 h 10656822"/>
              <a:gd name="connsiteX74" fmla="*/ 1973497 w 10656887"/>
              <a:gd name="connsiteY74" fmla="*/ 9472737 h 10656822"/>
              <a:gd name="connsiteX75" fmla="*/ 1973497 w 10656887"/>
              <a:gd name="connsiteY75" fmla="*/ 9078075 h 10656822"/>
              <a:gd name="connsiteX76" fmla="*/ 1578803 w 10656887"/>
              <a:gd name="connsiteY76" fmla="*/ 9078075 h 10656822"/>
              <a:gd name="connsiteX77" fmla="*/ 1578803 w 10656887"/>
              <a:gd name="connsiteY77" fmla="*/ 9078032 h 10656822"/>
              <a:gd name="connsiteX78" fmla="*/ 1578792 w 10656887"/>
              <a:gd name="connsiteY78" fmla="*/ 9078032 h 10656822"/>
              <a:gd name="connsiteX79" fmla="*/ 1578792 w 10656887"/>
              <a:gd name="connsiteY79" fmla="*/ 8683336 h 10656822"/>
              <a:gd name="connsiteX80" fmla="*/ 1184096 w 10656887"/>
              <a:gd name="connsiteY80" fmla="*/ 8683336 h 10656822"/>
              <a:gd name="connsiteX81" fmla="*/ 1184096 w 10656887"/>
              <a:gd name="connsiteY81" fmla="*/ 8288641 h 10656822"/>
              <a:gd name="connsiteX82" fmla="*/ 789400 w 10656887"/>
              <a:gd name="connsiteY82" fmla="*/ 8288641 h 10656822"/>
              <a:gd name="connsiteX83" fmla="*/ 789397 w 10656887"/>
              <a:gd name="connsiteY83" fmla="*/ 8288641 h 10656822"/>
              <a:gd name="connsiteX84" fmla="*/ 789397 w 10656887"/>
              <a:gd name="connsiteY84" fmla="*/ 7893947 h 10656822"/>
              <a:gd name="connsiteX85" fmla="*/ 789396 w 10656887"/>
              <a:gd name="connsiteY85" fmla="*/ 7893947 h 10656822"/>
              <a:gd name="connsiteX86" fmla="*/ 394700 w 10656887"/>
              <a:gd name="connsiteY86" fmla="*/ 7893947 h 10656822"/>
              <a:gd name="connsiteX87" fmla="*/ 394697 w 10656887"/>
              <a:gd name="connsiteY87" fmla="*/ 7893947 h 10656822"/>
              <a:gd name="connsiteX88" fmla="*/ 394697 w 10656887"/>
              <a:gd name="connsiteY88" fmla="*/ 7499251 h 10656822"/>
              <a:gd name="connsiteX89" fmla="*/ 394697 w 10656887"/>
              <a:gd name="connsiteY89" fmla="*/ 7104545 h 10656822"/>
              <a:gd name="connsiteX90" fmla="*/ 0 w 10656887"/>
              <a:gd name="connsiteY90" fmla="*/ 7104545 h 10656822"/>
              <a:gd name="connsiteX91" fmla="*/ 0 w 10656887"/>
              <a:gd name="connsiteY91" fmla="*/ 6709851 h 10656822"/>
              <a:gd name="connsiteX92" fmla="*/ 0 w 10656887"/>
              <a:gd name="connsiteY92" fmla="*/ 6315155 h 10656822"/>
              <a:gd name="connsiteX93" fmla="*/ 0 w 10656887"/>
              <a:gd name="connsiteY93" fmla="*/ 5920459 h 10656822"/>
              <a:gd name="connsiteX94" fmla="*/ 0 w 10656887"/>
              <a:gd name="connsiteY94" fmla="*/ 5525765 h 10656822"/>
              <a:gd name="connsiteX95" fmla="*/ 0 w 10656887"/>
              <a:gd name="connsiteY95" fmla="*/ 5131059 h 10656822"/>
              <a:gd name="connsiteX96" fmla="*/ 0 w 10656887"/>
              <a:gd name="connsiteY96" fmla="*/ 4736363 h 10656822"/>
              <a:gd name="connsiteX97" fmla="*/ 0 w 10656887"/>
              <a:gd name="connsiteY97" fmla="*/ 4341669 h 10656822"/>
              <a:gd name="connsiteX98" fmla="*/ 0 w 10656887"/>
              <a:gd name="connsiteY98" fmla="*/ 3946973 h 10656822"/>
              <a:gd name="connsiteX99" fmla="*/ 0 w 10656887"/>
              <a:gd name="connsiteY99" fmla="*/ 3552278 h 10656822"/>
              <a:gd name="connsiteX100" fmla="*/ 394697 w 10656887"/>
              <a:gd name="connsiteY100" fmla="*/ 3552278 h 10656822"/>
              <a:gd name="connsiteX101" fmla="*/ 394700 w 10656887"/>
              <a:gd name="connsiteY101" fmla="*/ 3552278 h 10656822"/>
              <a:gd name="connsiteX102" fmla="*/ 394700 w 10656887"/>
              <a:gd name="connsiteY102" fmla="*/ 3157573 h 10656822"/>
              <a:gd name="connsiteX103" fmla="*/ 394700 w 10656887"/>
              <a:gd name="connsiteY103" fmla="*/ 2762877 h 10656822"/>
              <a:gd name="connsiteX104" fmla="*/ 789397 w 10656887"/>
              <a:gd name="connsiteY104" fmla="*/ 2762877 h 10656822"/>
              <a:gd name="connsiteX105" fmla="*/ 789399 w 10656887"/>
              <a:gd name="connsiteY105" fmla="*/ 2762877 h 10656822"/>
              <a:gd name="connsiteX106" fmla="*/ 789399 w 10656887"/>
              <a:gd name="connsiteY106" fmla="*/ 2368183 h 10656822"/>
              <a:gd name="connsiteX107" fmla="*/ 789400 w 10656887"/>
              <a:gd name="connsiteY107" fmla="*/ 2368183 h 10656822"/>
              <a:gd name="connsiteX108" fmla="*/ 1184096 w 10656887"/>
              <a:gd name="connsiteY108" fmla="*/ 2368183 h 10656822"/>
              <a:gd name="connsiteX109" fmla="*/ 1184096 w 10656887"/>
              <a:gd name="connsiteY109" fmla="*/ 1973487 h 10656822"/>
              <a:gd name="connsiteX110" fmla="*/ 1578792 w 10656887"/>
              <a:gd name="connsiteY110" fmla="*/ 1973487 h 10656822"/>
              <a:gd name="connsiteX111" fmla="*/ 1578803 w 10656887"/>
              <a:gd name="connsiteY111" fmla="*/ 1973487 h 10656822"/>
              <a:gd name="connsiteX112" fmla="*/ 1578803 w 10656887"/>
              <a:gd name="connsiteY112" fmla="*/ 1578792 h 10656822"/>
              <a:gd name="connsiteX113" fmla="*/ 1973497 w 10656887"/>
              <a:gd name="connsiteY113" fmla="*/ 1578792 h 10656822"/>
              <a:gd name="connsiteX114" fmla="*/ 1973497 w 10656887"/>
              <a:gd name="connsiteY114" fmla="*/ 1184085 h 10656822"/>
              <a:gd name="connsiteX115" fmla="*/ 2368193 w 10656887"/>
              <a:gd name="connsiteY115" fmla="*/ 1184085 h 10656822"/>
              <a:gd name="connsiteX116" fmla="*/ 2368193 w 10656887"/>
              <a:gd name="connsiteY116" fmla="*/ 789392 h 10656822"/>
              <a:gd name="connsiteX117" fmla="*/ 2762899 w 10656887"/>
              <a:gd name="connsiteY117" fmla="*/ 789392 h 10656822"/>
              <a:gd name="connsiteX118" fmla="*/ 3157593 w 10656887"/>
              <a:gd name="connsiteY118" fmla="*/ 789392 h 10656822"/>
              <a:gd name="connsiteX119" fmla="*/ 3157593 w 10656887"/>
              <a:gd name="connsiteY119" fmla="*/ 394695 h 10656822"/>
              <a:gd name="connsiteX120" fmla="*/ 3552289 w 10656887"/>
              <a:gd name="connsiteY120" fmla="*/ 394695 h 10656822"/>
              <a:gd name="connsiteX121" fmla="*/ 3552300 w 10656887"/>
              <a:gd name="connsiteY121" fmla="*/ 394695 h 10656822"/>
              <a:gd name="connsiteX122" fmla="*/ 3946995 w 10656887"/>
              <a:gd name="connsiteY122" fmla="*/ 394695 h 1065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0656887" h="10656822">
                <a:moveTo>
                  <a:pt x="3946995" y="0"/>
                </a:moveTo>
                <a:lnTo>
                  <a:pt x="4341691" y="0"/>
                </a:lnTo>
                <a:lnTo>
                  <a:pt x="4736395" y="0"/>
                </a:lnTo>
                <a:lnTo>
                  <a:pt x="5131091" y="0"/>
                </a:lnTo>
                <a:lnTo>
                  <a:pt x="5525797" y="0"/>
                </a:lnTo>
                <a:lnTo>
                  <a:pt x="5920491" y="0"/>
                </a:lnTo>
                <a:lnTo>
                  <a:pt x="6315187" y="0"/>
                </a:lnTo>
                <a:lnTo>
                  <a:pt x="6709893" y="0"/>
                </a:lnTo>
                <a:lnTo>
                  <a:pt x="6709893" y="394695"/>
                </a:lnTo>
                <a:lnTo>
                  <a:pt x="7104589" y="394695"/>
                </a:lnTo>
                <a:lnTo>
                  <a:pt x="7499295" y="394695"/>
                </a:lnTo>
                <a:lnTo>
                  <a:pt x="7499295" y="789392"/>
                </a:lnTo>
                <a:lnTo>
                  <a:pt x="7893991" y="789392"/>
                </a:lnTo>
                <a:lnTo>
                  <a:pt x="8288685" y="789392"/>
                </a:lnTo>
                <a:lnTo>
                  <a:pt x="8288697" y="789392"/>
                </a:lnTo>
                <a:lnTo>
                  <a:pt x="8288697" y="1184085"/>
                </a:lnTo>
                <a:lnTo>
                  <a:pt x="8683391" y="1184085"/>
                </a:lnTo>
                <a:lnTo>
                  <a:pt x="8683391" y="1578792"/>
                </a:lnTo>
                <a:lnTo>
                  <a:pt x="9078087" y="1578792"/>
                </a:lnTo>
                <a:lnTo>
                  <a:pt x="9078087" y="1973487"/>
                </a:lnTo>
                <a:lnTo>
                  <a:pt x="9472791" y="1973487"/>
                </a:lnTo>
                <a:lnTo>
                  <a:pt x="9472791" y="2368183"/>
                </a:lnTo>
                <a:lnTo>
                  <a:pt x="9867487" y="2368183"/>
                </a:lnTo>
                <a:lnTo>
                  <a:pt x="9867487" y="2762877"/>
                </a:lnTo>
                <a:lnTo>
                  <a:pt x="10262183" y="2762877"/>
                </a:lnTo>
                <a:lnTo>
                  <a:pt x="10262183" y="3157573"/>
                </a:lnTo>
                <a:lnTo>
                  <a:pt x="10262183" y="3552278"/>
                </a:lnTo>
                <a:lnTo>
                  <a:pt x="10656887" y="3552278"/>
                </a:lnTo>
                <a:lnTo>
                  <a:pt x="10656887" y="3946973"/>
                </a:lnTo>
                <a:lnTo>
                  <a:pt x="10656887" y="4341669"/>
                </a:lnTo>
                <a:lnTo>
                  <a:pt x="10656887" y="4736363"/>
                </a:lnTo>
                <a:lnTo>
                  <a:pt x="10656887" y="5131059"/>
                </a:lnTo>
                <a:lnTo>
                  <a:pt x="10656887" y="5525765"/>
                </a:lnTo>
                <a:lnTo>
                  <a:pt x="10656887" y="5920459"/>
                </a:lnTo>
                <a:lnTo>
                  <a:pt x="10656887" y="6315155"/>
                </a:lnTo>
                <a:lnTo>
                  <a:pt x="10656887" y="6709851"/>
                </a:lnTo>
                <a:lnTo>
                  <a:pt x="10656887" y="7104545"/>
                </a:lnTo>
                <a:lnTo>
                  <a:pt x="10262183" y="7104545"/>
                </a:lnTo>
                <a:lnTo>
                  <a:pt x="10262183" y="7499251"/>
                </a:lnTo>
                <a:lnTo>
                  <a:pt x="10262183" y="7893947"/>
                </a:lnTo>
                <a:lnTo>
                  <a:pt x="9867487" y="7893947"/>
                </a:lnTo>
                <a:lnTo>
                  <a:pt x="9867487" y="8288641"/>
                </a:lnTo>
                <a:lnTo>
                  <a:pt x="9472791" y="8288641"/>
                </a:lnTo>
                <a:lnTo>
                  <a:pt x="9472791" y="8683336"/>
                </a:lnTo>
                <a:lnTo>
                  <a:pt x="9472781" y="8683336"/>
                </a:lnTo>
                <a:lnTo>
                  <a:pt x="9078087" y="8683336"/>
                </a:lnTo>
                <a:lnTo>
                  <a:pt x="9078087" y="9078075"/>
                </a:lnTo>
                <a:lnTo>
                  <a:pt x="8683391" y="9078075"/>
                </a:lnTo>
                <a:lnTo>
                  <a:pt x="8683391" y="9472737"/>
                </a:lnTo>
                <a:lnTo>
                  <a:pt x="8288697" y="9472737"/>
                </a:lnTo>
                <a:lnTo>
                  <a:pt x="8288697" y="9867433"/>
                </a:lnTo>
                <a:lnTo>
                  <a:pt x="8288685" y="9867433"/>
                </a:lnTo>
                <a:lnTo>
                  <a:pt x="7893991" y="9867433"/>
                </a:lnTo>
                <a:lnTo>
                  <a:pt x="7499295" y="9867433"/>
                </a:lnTo>
                <a:lnTo>
                  <a:pt x="7499295" y="10262127"/>
                </a:lnTo>
                <a:lnTo>
                  <a:pt x="7499283" y="10262127"/>
                </a:lnTo>
                <a:lnTo>
                  <a:pt x="7104589" y="10262127"/>
                </a:lnTo>
                <a:lnTo>
                  <a:pt x="6709893" y="10262127"/>
                </a:lnTo>
                <a:lnTo>
                  <a:pt x="6709893" y="10656822"/>
                </a:lnTo>
                <a:lnTo>
                  <a:pt x="6315187" y="10656822"/>
                </a:lnTo>
                <a:lnTo>
                  <a:pt x="5920491" y="10656822"/>
                </a:lnTo>
                <a:lnTo>
                  <a:pt x="5525797" y="10656822"/>
                </a:lnTo>
                <a:lnTo>
                  <a:pt x="5525787" y="10656822"/>
                </a:lnTo>
                <a:lnTo>
                  <a:pt x="5131091" y="10656822"/>
                </a:lnTo>
                <a:lnTo>
                  <a:pt x="4736395" y="10656822"/>
                </a:lnTo>
                <a:lnTo>
                  <a:pt x="4341691" y="10656822"/>
                </a:lnTo>
                <a:lnTo>
                  <a:pt x="3946995" y="10656822"/>
                </a:lnTo>
                <a:lnTo>
                  <a:pt x="3946995" y="10262127"/>
                </a:lnTo>
                <a:lnTo>
                  <a:pt x="3552289" y="10262127"/>
                </a:lnTo>
                <a:lnTo>
                  <a:pt x="3157593" y="10262127"/>
                </a:lnTo>
                <a:lnTo>
                  <a:pt x="3157593" y="9867433"/>
                </a:lnTo>
                <a:lnTo>
                  <a:pt x="2762899" y="9867433"/>
                </a:lnTo>
                <a:lnTo>
                  <a:pt x="2368193" y="9867433"/>
                </a:lnTo>
                <a:lnTo>
                  <a:pt x="2368193" y="9472737"/>
                </a:lnTo>
                <a:lnTo>
                  <a:pt x="1973497" y="9472737"/>
                </a:lnTo>
                <a:lnTo>
                  <a:pt x="1973497" y="9078075"/>
                </a:lnTo>
                <a:lnTo>
                  <a:pt x="1578803" y="9078075"/>
                </a:lnTo>
                <a:lnTo>
                  <a:pt x="1578803" y="9078032"/>
                </a:lnTo>
                <a:lnTo>
                  <a:pt x="1578792" y="9078032"/>
                </a:lnTo>
                <a:lnTo>
                  <a:pt x="1578792" y="8683336"/>
                </a:lnTo>
                <a:lnTo>
                  <a:pt x="1184096" y="8683336"/>
                </a:lnTo>
                <a:lnTo>
                  <a:pt x="1184096" y="8288641"/>
                </a:lnTo>
                <a:lnTo>
                  <a:pt x="789400" y="8288641"/>
                </a:lnTo>
                <a:lnTo>
                  <a:pt x="789397" y="8288641"/>
                </a:lnTo>
                <a:lnTo>
                  <a:pt x="789397" y="7893947"/>
                </a:lnTo>
                <a:lnTo>
                  <a:pt x="789396" y="7893947"/>
                </a:lnTo>
                <a:lnTo>
                  <a:pt x="394700" y="7893947"/>
                </a:lnTo>
                <a:lnTo>
                  <a:pt x="394697" y="7893947"/>
                </a:lnTo>
                <a:lnTo>
                  <a:pt x="394697" y="7499251"/>
                </a:lnTo>
                <a:lnTo>
                  <a:pt x="394697" y="7104545"/>
                </a:lnTo>
                <a:lnTo>
                  <a:pt x="0" y="7104545"/>
                </a:lnTo>
                <a:lnTo>
                  <a:pt x="0" y="6709851"/>
                </a:lnTo>
                <a:lnTo>
                  <a:pt x="0" y="6315155"/>
                </a:lnTo>
                <a:lnTo>
                  <a:pt x="0" y="5920459"/>
                </a:lnTo>
                <a:lnTo>
                  <a:pt x="0" y="5525765"/>
                </a:lnTo>
                <a:lnTo>
                  <a:pt x="0" y="5131059"/>
                </a:lnTo>
                <a:lnTo>
                  <a:pt x="0" y="4736363"/>
                </a:lnTo>
                <a:lnTo>
                  <a:pt x="0" y="4341669"/>
                </a:lnTo>
                <a:lnTo>
                  <a:pt x="0" y="3946973"/>
                </a:lnTo>
                <a:lnTo>
                  <a:pt x="0" y="3552278"/>
                </a:lnTo>
                <a:lnTo>
                  <a:pt x="394697" y="3552278"/>
                </a:lnTo>
                <a:lnTo>
                  <a:pt x="394700" y="3552278"/>
                </a:lnTo>
                <a:lnTo>
                  <a:pt x="394700" y="3157573"/>
                </a:lnTo>
                <a:lnTo>
                  <a:pt x="394700" y="2762877"/>
                </a:lnTo>
                <a:lnTo>
                  <a:pt x="789397" y="2762877"/>
                </a:lnTo>
                <a:lnTo>
                  <a:pt x="789399" y="2762877"/>
                </a:lnTo>
                <a:lnTo>
                  <a:pt x="789399" y="2368183"/>
                </a:lnTo>
                <a:lnTo>
                  <a:pt x="789400" y="2368183"/>
                </a:lnTo>
                <a:lnTo>
                  <a:pt x="1184096" y="2368183"/>
                </a:lnTo>
                <a:lnTo>
                  <a:pt x="1184096" y="1973487"/>
                </a:lnTo>
                <a:lnTo>
                  <a:pt x="1578792" y="1973487"/>
                </a:lnTo>
                <a:lnTo>
                  <a:pt x="1578803" y="1973487"/>
                </a:lnTo>
                <a:lnTo>
                  <a:pt x="1578803" y="1578792"/>
                </a:lnTo>
                <a:lnTo>
                  <a:pt x="1973497" y="1578792"/>
                </a:lnTo>
                <a:lnTo>
                  <a:pt x="1973497" y="1184085"/>
                </a:lnTo>
                <a:lnTo>
                  <a:pt x="2368193" y="1184085"/>
                </a:lnTo>
                <a:lnTo>
                  <a:pt x="2368193" y="789392"/>
                </a:lnTo>
                <a:lnTo>
                  <a:pt x="2762899" y="789392"/>
                </a:lnTo>
                <a:lnTo>
                  <a:pt x="3157593" y="789392"/>
                </a:lnTo>
                <a:lnTo>
                  <a:pt x="3157593" y="394695"/>
                </a:lnTo>
                <a:lnTo>
                  <a:pt x="3552289" y="394695"/>
                </a:lnTo>
                <a:lnTo>
                  <a:pt x="3552300" y="394695"/>
                </a:lnTo>
                <a:lnTo>
                  <a:pt x="3946995" y="394695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 w="12700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0" i="0">
                <a:latin typeface="Josefin Sans" pitchFamily="2" charset="77"/>
              </a:defRPr>
            </a:lvl1pPr>
          </a:lstStyle>
          <a:p>
            <a:endParaRPr lang="en-SV" dirty="0"/>
          </a:p>
        </p:txBody>
      </p:sp>
    </p:spTree>
    <p:extLst>
      <p:ext uri="{BB962C8B-B14F-4D97-AF65-F5344CB8AC3E}">
        <p14:creationId xmlns:p14="http://schemas.microsoft.com/office/powerpoint/2010/main" val="323394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74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27" r:id="rId2"/>
    <p:sldLayoutId id="2147484218" r:id="rId3"/>
    <p:sldLayoutId id="2147484220" r:id="rId4"/>
    <p:sldLayoutId id="2147484228" r:id="rId5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V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391">
          <p15:clr>
            <a:srgbClr val="A4A3A4"/>
          </p15:clr>
        </p15:guide>
        <p15:guide id="2" pos="965">
          <p15:clr>
            <a:srgbClr val="A4A3A4"/>
          </p15:clr>
        </p15:guide>
        <p15:guide id="3" orient="horz" pos="464">
          <p15:clr>
            <a:srgbClr val="A4A3A4"/>
          </p15:clr>
        </p15:guide>
        <p15:guide id="4" orient="horz" pos="8176">
          <p15:clr>
            <a:srgbClr val="A4A3A4"/>
          </p15:clr>
        </p15:guide>
        <p15:guide id="5" pos="7678">
          <p15:clr>
            <a:srgbClr val="A4A3A4"/>
          </p15:clr>
        </p15:guide>
        <p15:guide id="6" orient="horz" pos="432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4000" t="-58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05C2204-8E98-AF02-6E82-734975B6B12B}"/>
              </a:ext>
            </a:extLst>
          </p:cNvPr>
          <p:cNvSpPr txBox="1"/>
          <p:nvPr/>
        </p:nvSpPr>
        <p:spPr>
          <a:xfrm>
            <a:off x="1781828" y="1936465"/>
            <a:ext cx="10661904" cy="1862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b">
            <a:spAutoFit/>
          </a:bodyPr>
          <a:lstStyle>
            <a:defPPr>
              <a:defRPr lang="en-US"/>
            </a:defPPr>
            <a:lvl1pPr algn="r">
              <a:defRPr sz="7200">
                <a:solidFill>
                  <a:schemeClr val="tx2"/>
                </a:solidFill>
                <a:latin typeface="Heebo Medium" pitchFamily="2" charset="-79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l"/>
            <a:r>
              <a:rPr lang="ru-RU" sz="11500" b="1" dirty="0" smtClean="0">
                <a:solidFill>
                  <a:schemeClr val="bg1"/>
                </a:solidFill>
                <a:latin typeface="Press Start 2P" pitchFamily="2" charset="0"/>
                <a:ea typeface="Roboto" panose="02000000000000000000" pitchFamily="2" charset="0"/>
                <a:cs typeface="Poppins" pitchFamily="2" charset="77"/>
              </a:rPr>
              <a:t>Проект</a:t>
            </a:r>
            <a:endParaRPr lang="en-US" sz="11500" b="1" dirty="0">
              <a:solidFill>
                <a:schemeClr val="bg1"/>
              </a:solidFill>
              <a:latin typeface="Press Start 2P" pitchFamily="2" charset="0"/>
              <a:ea typeface="Roboto" panose="02000000000000000000" pitchFamily="2" charset="0"/>
              <a:cs typeface="Poppins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E198CE-2158-FC4B-0CB2-94DC4A50DFF2}"/>
              </a:ext>
            </a:extLst>
          </p:cNvPr>
          <p:cNvSpPr txBox="1"/>
          <p:nvPr/>
        </p:nvSpPr>
        <p:spPr>
          <a:xfrm>
            <a:off x="7112780" y="6331288"/>
            <a:ext cx="16398240" cy="65787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l"/>
            <a:endParaRPr lang="ru-RU" sz="5400" b="1" dirty="0" smtClean="0">
              <a:solidFill>
                <a:schemeClr val="bg1"/>
              </a:solidFill>
              <a:latin typeface="Press Start 2P" pitchFamily="2" charset="0"/>
              <a:ea typeface="Roboto" panose="02000000000000000000" pitchFamily="2" charset="0"/>
            </a:endParaRPr>
          </a:p>
          <a:p>
            <a:pPr algn="l"/>
            <a:r>
              <a:rPr lang="ru-RU" sz="5400" b="1" dirty="0" smtClean="0">
                <a:solidFill>
                  <a:schemeClr val="bg1"/>
                </a:solidFill>
                <a:latin typeface="Press Start 2P" pitchFamily="2" charset="0"/>
                <a:ea typeface="Roboto" panose="02000000000000000000" pitchFamily="2" charset="0"/>
              </a:rPr>
              <a:t>Выполняли:</a:t>
            </a:r>
          </a:p>
          <a:p>
            <a:r>
              <a:rPr lang="ru-RU" sz="5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Press Start 2P" pitchFamily="2" charset="0"/>
                <a:ea typeface="Roboto" panose="02000000000000000000" pitchFamily="2" charset="0"/>
              </a:rPr>
              <a:t>Никушкин Илья</a:t>
            </a:r>
          </a:p>
          <a:p>
            <a:r>
              <a:rPr lang="ru-RU" sz="54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Press Start 2P" pitchFamily="2" charset="0"/>
                <a:ea typeface="Roboto" panose="02000000000000000000" pitchFamily="2" charset="0"/>
              </a:rPr>
              <a:t>Генералов Александр</a:t>
            </a:r>
          </a:p>
          <a:p>
            <a:r>
              <a:rPr lang="ru-RU" sz="54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Press Start 2P" pitchFamily="2" charset="0"/>
                <a:ea typeface="Roboto" panose="02000000000000000000" pitchFamily="2" charset="0"/>
              </a:rPr>
              <a:t>Денисова Виктория</a:t>
            </a:r>
          </a:p>
          <a:p>
            <a:endParaRPr lang="en-US" sz="6000" b="1" dirty="0">
              <a:solidFill>
                <a:schemeClr val="accent6">
                  <a:lumMod val="60000"/>
                  <a:lumOff val="40000"/>
                </a:schemeClr>
              </a:solidFill>
              <a:latin typeface="Press Start 2P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5C2204-8E98-AF02-6E82-734975B6B12B}"/>
              </a:ext>
            </a:extLst>
          </p:cNvPr>
          <p:cNvSpPr txBox="1"/>
          <p:nvPr/>
        </p:nvSpPr>
        <p:spPr>
          <a:xfrm>
            <a:off x="1781828" y="3798513"/>
            <a:ext cx="12056092" cy="186204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b">
            <a:spAutoFit/>
          </a:bodyPr>
          <a:lstStyle>
            <a:defPPr>
              <a:defRPr lang="en-US"/>
            </a:defPPr>
            <a:lvl1pPr algn="r">
              <a:defRPr sz="7200">
                <a:solidFill>
                  <a:schemeClr val="tx2"/>
                </a:solidFill>
                <a:latin typeface="Heebo Medium" pitchFamily="2" charset="-79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l"/>
            <a:r>
              <a:rPr lang="en-US" sz="115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Press Start 2P" pitchFamily="2" charset="0"/>
                <a:ea typeface="Roboto" panose="02000000000000000000" pitchFamily="2" charset="0"/>
                <a:cs typeface="Poppins" pitchFamily="2" charset="77"/>
              </a:rPr>
              <a:t>DinoGame</a:t>
            </a:r>
            <a:endParaRPr lang="en-US" sz="11500" b="1" dirty="0">
              <a:solidFill>
                <a:schemeClr val="accent4">
                  <a:lumMod val="60000"/>
                  <a:lumOff val="40000"/>
                </a:schemeClr>
              </a:solidFill>
              <a:latin typeface="Press Start 2P" pitchFamily="2" charset="0"/>
              <a:ea typeface="Roboto" panose="02000000000000000000" pitchFamily="2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6668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4299371-0504-B3C8-74C3-7CA83B31C780}"/>
              </a:ext>
            </a:extLst>
          </p:cNvPr>
          <p:cNvSpPr txBox="1"/>
          <p:nvPr/>
        </p:nvSpPr>
        <p:spPr>
          <a:xfrm>
            <a:off x="1415736" y="2250741"/>
            <a:ext cx="621792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SV"/>
            </a:defPPr>
            <a:lvl1pPr>
              <a:lnSpc>
                <a:spcPct val="120000"/>
              </a:lnSpc>
              <a:defRPr sz="3200">
                <a:solidFill>
                  <a:schemeClr val="bg1"/>
                </a:solidFill>
                <a:latin typeface="Press Start 2P" pitchFamily="2" charset="0"/>
                <a:ea typeface="Arimo" panose="020B0604020202020204" pitchFamily="34" charset="0"/>
                <a:cs typeface="Space Grotesk" pitchFamily="2" charset="77"/>
              </a:defRPr>
            </a:lvl1pPr>
            <a:lvl2pPr marL="914217" defTabSz="1828434">
              <a:defRPr sz="3600"/>
            </a:lvl2pPr>
            <a:lvl3pPr marL="1828434" defTabSz="1828434">
              <a:defRPr sz="3600"/>
            </a:lvl3pPr>
            <a:lvl4pPr marL="2742651" defTabSz="1828434">
              <a:defRPr sz="3600"/>
            </a:lvl4pPr>
            <a:lvl5pPr marL="3656868" defTabSz="1828434">
              <a:defRPr sz="3600"/>
            </a:lvl5pPr>
            <a:lvl6pPr marL="4571086" defTabSz="1828434">
              <a:defRPr sz="3600"/>
            </a:lvl6pPr>
            <a:lvl7pPr marL="5485303" defTabSz="1828434">
              <a:defRPr sz="3600"/>
            </a:lvl7pPr>
            <a:lvl8pPr marL="6399520" defTabSz="1828434">
              <a:defRPr sz="3600"/>
            </a:lvl8pPr>
            <a:lvl9pPr marL="7313737" defTabSz="1828434">
              <a:defRPr sz="3600"/>
            </a:lvl9pPr>
          </a:lstStyle>
          <a:p>
            <a:pPr>
              <a:lnSpc>
                <a:spcPct val="100000"/>
              </a:lnSpc>
            </a:pPr>
            <a:r>
              <a:rPr lang="ru-RU" sz="6000" dirty="0" smtClean="0">
                <a:solidFill>
                  <a:schemeClr val="tx1">
                    <a:lumMod val="10000"/>
                  </a:schemeClr>
                </a:solidFill>
              </a:rPr>
              <a:t>Цель:</a:t>
            </a:r>
            <a:endParaRPr lang="en-US" sz="60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2F4305D-DAD6-8D54-18AD-4DA404C6A9EC}"/>
              </a:ext>
            </a:extLst>
          </p:cNvPr>
          <p:cNvSpPr txBox="1"/>
          <p:nvPr/>
        </p:nvSpPr>
        <p:spPr>
          <a:xfrm>
            <a:off x="1415736" y="4897191"/>
            <a:ext cx="621792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SV"/>
            </a:defPPr>
            <a:lvl1pPr>
              <a:lnSpc>
                <a:spcPct val="120000"/>
              </a:lnSpc>
              <a:defRPr sz="3200">
                <a:solidFill>
                  <a:schemeClr val="bg1"/>
                </a:solidFill>
                <a:latin typeface="Press Start 2P" pitchFamily="2" charset="0"/>
                <a:ea typeface="Arimo" panose="020B0604020202020204" pitchFamily="34" charset="0"/>
                <a:cs typeface="Space Grotesk" pitchFamily="2" charset="77"/>
              </a:defRPr>
            </a:lvl1pPr>
            <a:lvl2pPr marL="914217" defTabSz="1828434">
              <a:defRPr sz="3600"/>
            </a:lvl2pPr>
            <a:lvl3pPr marL="1828434" defTabSz="1828434">
              <a:defRPr sz="3600"/>
            </a:lvl3pPr>
            <a:lvl4pPr marL="2742651" defTabSz="1828434">
              <a:defRPr sz="3600"/>
            </a:lvl4pPr>
            <a:lvl5pPr marL="3656868" defTabSz="1828434">
              <a:defRPr sz="3600"/>
            </a:lvl5pPr>
            <a:lvl6pPr marL="4571086" defTabSz="1828434">
              <a:defRPr sz="3600"/>
            </a:lvl6pPr>
            <a:lvl7pPr marL="5485303" defTabSz="1828434">
              <a:defRPr sz="3600"/>
            </a:lvl7pPr>
            <a:lvl8pPr marL="6399520" defTabSz="1828434">
              <a:defRPr sz="3600"/>
            </a:lvl8pPr>
            <a:lvl9pPr marL="7313737" defTabSz="1828434">
              <a:defRPr sz="3600"/>
            </a:lvl9pPr>
          </a:lstStyle>
          <a:p>
            <a:pPr>
              <a:lnSpc>
                <a:spcPct val="100000"/>
              </a:lnSpc>
            </a:pPr>
            <a:r>
              <a:rPr lang="ru-RU" sz="6000" dirty="0" smtClean="0">
                <a:solidFill>
                  <a:schemeClr val="tx1">
                    <a:lumMod val="10000"/>
                  </a:schemeClr>
                </a:solidFill>
              </a:rPr>
              <a:t>Задачи:</a:t>
            </a:r>
            <a:endParaRPr lang="en-US" sz="60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A76E829-41C9-53CF-AEE7-FD7501CF8EF4}"/>
              </a:ext>
            </a:extLst>
          </p:cNvPr>
          <p:cNvSpPr txBox="1"/>
          <p:nvPr/>
        </p:nvSpPr>
        <p:spPr>
          <a:xfrm>
            <a:off x="1415736" y="3776792"/>
            <a:ext cx="15990489" cy="707886"/>
          </a:xfrm>
          <a:prstGeom prst="rect">
            <a:avLst/>
          </a:prstGeom>
          <a:solidFill>
            <a:schemeClr val="bg1"/>
          </a:solidFill>
          <a:ln w="60325">
            <a:solidFill>
              <a:schemeClr val="tx1">
                <a:lumMod val="10000"/>
              </a:schemeClr>
            </a:solidFill>
          </a:ln>
        </p:spPr>
        <p:txBody>
          <a:bodyPr wrap="square" rtlCol="0" anchor="ctr">
            <a:spAutoFit/>
          </a:bodyPr>
          <a:lstStyle>
            <a:defPPr>
              <a:defRPr lang="en-SV"/>
            </a:defPPr>
            <a:lvl1pPr>
              <a:lnSpc>
                <a:spcPct val="120000"/>
              </a:lnSpc>
              <a:defRPr sz="3200">
                <a:solidFill>
                  <a:schemeClr val="bg1"/>
                </a:solidFill>
                <a:latin typeface="Press Start 2P" pitchFamily="2" charset="0"/>
                <a:ea typeface="Arimo" panose="020B0604020202020204" pitchFamily="34" charset="0"/>
                <a:cs typeface="Space Grotesk" pitchFamily="2" charset="77"/>
              </a:defRPr>
            </a:lvl1pPr>
            <a:lvl2pPr marL="914217" defTabSz="1828434">
              <a:defRPr sz="3600"/>
            </a:lvl2pPr>
            <a:lvl3pPr marL="1828434" defTabSz="1828434">
              <a:defRPr sz="3600"/>
            </a:lvl3pPr>
            <a:lvl4pPr marL="2742651" defTabSz="1828434">
              <a:defRPr sz="3600"/>
            </a:lvl4pPr>
            <a:lvl5pPr marL="3656868" defTabSz="1828434">
              <a:defRPr sz="3600"/>
            </a:lvl5pPr>
            <a:lvl6pPr marL="4571086" defTabSz="1828434">
              <a:defRPr sz="3600"/>
            </a:lvl6pPr>
            <a:lvl7pPr marL="5485303" defTabSz="1828434">
              <a:defRPr sz="3600"/>
            </a:lvl7pPr>
            <a:lvl8pPr marL="6399520" defTabSz="1828434">
              <a:defRPr sz="3600"/>
            </a:lvl8pPr>
            <a:lvl9pPr marL="7313737" defTabSz="1828434">
              <a:defRPr sz="3600"/>
            </a:lvl9pPr>
          </a:lstStyle>
          <a:p>
            <a:pPr algn="ctr">
              <a:lnSpc>
                <a:spcPct val="100000"/>
              </a:lnSpc>
            </a:pPr>
            <a:r>
              <a:rPr lang="ru-RU" sz="4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Сделать</a:t>
            </a:r>
            <a:r>
              <a:rPr lang="ru-RU" sz="4000" dirty="0" smtClean="0">
                <a:solidFill>
                  <a:schemeClr val="tx1">
                    <a:lumMod val="10000"/>
                  </a:schemeClr>
                </a:solidFill>
              </a:rPr>
              <a:t> </a:t>
            </a:r>
            <a:r>
              <a:rPr lang="ru-RU" sz="4000" dirty="0" smtClean="0">
                <a:solidFill>
                  <a:srgbClr val="00B0F0"/>
                </a:solidFill>
              </a:rPr>
              <a:t>развлекательный</a:t>
            </a:r>
            <a:r>
              <a:rPr lang="ru-RU" sz="4000" dirty="0" smtClean="0">
                <a:solidFill>
                  <a:schemeClr val="tx1">
                    <a:lumMod val="10000"/>
                  </a:schemeClr>
                </a:solidFill>
              </a:rPr>
              <a:t> </a:t>
            </a:r>
            <a:r>
              <a:rPr lang="ru-RU" sz="4000" dirty="0" smtClean="0">
                <a:solidFill>
                  <a:schemeClr val="accent4">
                    <a:lumMod val="75000"/>
                  </a:schemeClr>
                </a:solidFill>
              </a:rPr>
              <a:t>контент</a:t>
            </a:r>
            <a:r>
              <a:rPr lang="ru-RU" sz="4000" dirty="0" smtClean="0">
                <a:solidFill>
                  <a:schemeClr val="tx1">
                    <a:lumMod val="10000"/>
                  </a:schemeClr>
                </a:solidFill>
              </a:rPr>
              <a:t> </a:t>
            </a:r>
            <a:endParaRPr lang="en-US" sz="4000" dirty="0">
              <a:solidFill>
                <a:schemeClr val="tx1">
                  <a:lumMod val="10000"/>
                </a:schemeClr>
              </a:solidFill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1415736" y="6652714"/>
            <a:ext cx="13504290" cy="1323439"/>
            <a:chOff x="1166750" y="6825278"/>
            <a:chExt cx="13504290" cy="1323439"/>
          </a:xfrm>
          <a:solidFill>
            <a:schemeClr val="tx1">
              <a:lumMod val="10000"/>
              <a:alpha val="40000"/>
            </a:schemeClr>
          </a:solidFill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2C1F523-3A83-59D0-95A6-035C7E711C09}"/>
                </a:ext>
              </a:extLst>
            </p:cNvPr>
            <p:cNvSpPr txBox="1"/>
            <p:nvPr/>
          </p:nvSpPr>
          <p:spPr>
            <a:xfrm>
              <a:off x="1166750" y="6825278"/>
              <a:ext cx="1262244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SV"/>
              </a:defPPr>
              <a:lvl1pPr>
                <a:lnSpc>
                  <a:spcPct val="120000"/>
                </a:lnSpc>
                <a:defRPr sz="3200">
                  <a:solidFill>
                    <a:schemeClr val="bg1"/>
                  </a:solidFill>
                  <a:latin typeface="Press Start 2P" pitchFamily="2" charset="0"/>
                  <a:ea typeface="Arimo" panose="020B0604020202020204" pitchFamily="34" charset="0"/>
                  <a:cs typeface="Space Grotesk" pitchFamily="2" charset="77"/>
                </a:defRPr>
              </a:lvl1pPr>
              <a:lvl2pPr marL="914217" defTabSz="1828434">
                <a:defRPr sz="3600"/>
              </a:lvl2pPr>
              <a:lvl3pPr marL="1828434" defTabSz="1828434">
                <a:defRPr sz="3600"/>
              </a:lvl3pPr>
              <a:lvl4pPr marL="2742651" defTabSz="1828434">
                <a:defRPr sz="3600"/>
              </a:lvl4pPr>
              <a:lvl5pPr marL="3656868" defTabSz="1828434">
                <a:defRPr sz="3600"/>
              </a:lvl5pPr>
              <a:lvl6pPr marL="4571086" defTabSz="1828434">
                <a:defRPr sz="3600"/>
              </a:lvl6pPr>
              <a:lvl7pPr marL="5485303" defTabSz="1828434">
                <a:defRPr sz="3600"/>
              </a:lvl7pPr>
              <a:lvl8pPr marL="6399520" defTabSz="1828434">
                <a:defRPr sz="3600"/>
              </a:lvl8pPr>
              <a:lvl9pPr marL="7313737" defTabSz="1828434">
                <a:defRPr sz="3600"/>
              </a:lvl9pPr>
            </a:lstStyle>
            <a:p>
              <a:pPr algn="ctr">
                <a:lnSpc>
                  <a:spcPct val="100000"/>
                </a:lnSpc>
              </a:pPr>
              <a:r>
                <a:rPr lang="ru-RU" sz="4000" dirty="0" smtClean="0">
                  <a:solidFill>
                    <a:schemeClr val="accent4">
                      <a:lumMod val="50000"/>
                    </a:schemeClr>
                  </a:solidFill>
                </a:rPr>
                <a:t>1)</a:t>
              </a:r>
              <a:endParaRPr lang="en-US" sz="4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2C2A5CA-424F-EEF3-666E-08A574509B91}"/>
                </a:ext>
              </a:extLst>
            </p:cNvPr>
            <p:cNvSpPr txBox="1"/>
            <p:nvPr/>
          </p:nvSpPr>
          <p:spPr>
            <a:xfrm>
              <a:off x="2428994" y="6825278"/>
              <a:ext cx="12242046" cy="1323439"/>
            </a:xfrm>
            <a:prstGeom prst="rect">
              <a:avLst/>
            </a:prstGeom>
            <a:grpFill/>
            <a:ln w="63500">
              <a:solidFill>
                <a:schemeClr val="bg1"/>
              </a:solidFill>
            </a:ln>
          </p:spPr>
          <p:txBody>
            <a:bodyPr wrap="square" rtlCol="0" anchor="b">
              <a:spAutoFit/>
            </a:bodyPr>
            <a:lstStyle>
              <a:defPPr>
                <a:defRPr lang="en-SV"/>
              </a:defPPr>
              <a:lvl1pPr>
                <a:lnSpc>
                  <a:spcPct val="120000"/>
                </a:lnSpc>
                <a:defRPr sz="3200">
                  <a:solidFill>
                    <a:schemeClr val="bg1"/>
                  </a:solidFill>
                  <a:latin typeface="Press Start 2P" pitchFamily="2" charset="0"/>
                  <a:ea typeface="Arimo" panose="020B0604020202020204" pitchFamily="34" charset="0"/>
                  <a:cs typeface="Space Grotesk" pitchFamily="2" charset="77"/>
                </a:defRPr>
              </a:lvl1pPr>
              <a:lvl2pPr marL="914217" defTabSz="1828434">
                <a:defRPr sz="3600"/>
              </a:lvl2pPr>
              <a:lvl3pPr marL="1828434" defTabSz="1828434">
                <a:defRPr sz="3600"/>
              </a:lvl3pPr>
              <a:lvl4pPr marL="2742651" defTabSz="1828434">
                <a:defRPr sz="3600"/>
              </a:lvl4pPr>
              <a:lvl5pPr marL="3656868" defTabSz="1828434">
                <a:defRPr sz="3600"/>
              </a:lvl5pPr>
              <a:lvl6pPr marL="4571086" defTabSz="1828434">
                <a:defRPr sz="3600"/>
              </a:lvl6pPr>
              <a:lvl7pPr marL="5485303" defTabSz="1828434">
                <a:defRPr sz="3600"/>
              </a:lvl7pPr>
              <a:lvl8pPr marL="6399520" defTabSz="1828434">
                <a:defRPr sz="3600"/>
              </a:lvl8pPr>
              <a:lvl9pPr marL="7313737" defTabSz="1828434">
                <a:defRPr sz="3600"/>
              </a:lvl9pPr>
            </a:lstStyle>
            <a:p>
              <a:pPr>
                <a:lnSpc>
                  <a:spcPct val="100000"/>
                </a:lnSpc>
              </a:pPr>
              <a:r>
                <a:rPr lang="ru-RU" sz="40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Создать игру в которой несколько уровней</a:t>
              </a:r>
              <a:endPara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51" name="Группа 50"/>
          <p:cNvGrpSpPr/>
          <p:nvPr/>
        </p:nvGrpSpPr>
        <p:grpSpPr>
          <a:xfrm>
            <a:off x="1415736" y="8664170"/>
            <a:ext cx="13504290" cy="726394"/>
            <a:chOff x="1166750" y="6986906"/>
            <a:chExt cx="13504290" cy="431919"/>
          </a:xfrm>
          <a:solidFill>
            <a:schemeClr val="tx1">
              <a:lumMod val="10000"/>
              <a:alpha val="50000"/>
            </a:schemeClr>
          </a:solidFill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2C2A5CA-424F-EEF3-666E-08A574509B91}"/>
                </a:ext>
              </a:extLst>
            </p:cNvPr>
            <p:cNvSpPr txBox="1"/>
            <p:nvPr/>
          </p:nvSpPr>
          <p:spPr>
            <a:xfrm>
              <a:off x="2428994" y="6986906"/>
              <a:ext cx="12242046" cy="420914"/>
            </a:xfrm>
            <a:prstGeom prst="rect">
              <a:avLst/>
            </a:prstGeom>
            <a:grpFill/>
            <a:ln w="63500">
              <a:solidFill>
                <a:schemeClr val="bg1"/>
              </a:solidFill>
            </a:ln>
          </p:spPr>
          <p:txBody>
            <a:bodyPr wrap="square" rtlCol="0" anchor="b">
              <a:spAutoFit/>
            </a:bodyPr>
            <a:lstStyle>
              <a:defPPr>
                <a:defRPr lang="en-SV"/>
              </a:defPPr>
              <a:lvl1pPr>
                <a:lnSpc>
                  <a:spcPct val="120000"/>
                </a:lnSpc>
                <a:defRPr sz="3200">
                  <a:solidFill>
                    <a:schemeClr val="bg1"/>
                  </a:solidFill>
                  <a:latin typeface="Press Start 2P" pitchFamily="2" charset="0"/>
                  <a:ea typeface="Arimo" panose="020B0604020202020204" pitchFamily="34" charset="0"/>
                  <a:cs typeface="Space Grotesk" pitchFamily="2" charset="77"/>
                </a:defRPr>
              </a:lvl1pPr>
              <a:lvl2pPr marL="914217" defTabSz="1828434">
                <a:defRPr sz="3600"/>
              </a:lvl2pPr>
              <a:lvl3pPr marL="1828434" defTabSz="1828434">
                <a:defRPr sz="3600"/>
              </a:lvl3pPr>
              <a:lvl4pPr marL="2742651" defTabSz="1828434">
                <a:defRPr sz="3600"/>
              </a:lvl4pPr>
              <a:lvl5pPr marL="3656868" defTabSz="1828434">
                <a:defRPr sz="3600"/>
              </a:lvl5pPr>
              <a:lvl6pPr marL="4571086" defTabSz="1828434">
                <a:defRPr sz="3600"/>
              </a:lvl6pPr>
              <a:lvl7pPr marL="5485303" defTabSz="1828434">
                <a:defRPr sz="3600"/>
              </a:lvl7pPr>
              <a:lvl8pPr marL="6399520" defTabSz="1828434">
                <a:defRPr sz="3600"/>
              </a:lvl8pPr>
              <a:lvl9pPr marL="7313737" defTabSz="1828434">
                <a:defRPr sz="3600"/>
              </a:lvl9pPr>
            </a:lstStyle>
            <a:p>
              <a:pPr>
                <a:lnSpc>
                  <a:spcPct val="100000"/>
                </a:lnSpc>
              </a:pPr>
              <a:r>
                <a:rPr lang="ru-RU" sz="40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Анимировать персонажей</a:t>
              </a:r>
              <a:endPara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2C1F523-3A83-59D0-95A6-035C7E711C09}"/>
                </a:ext>
              </a:extLst>
            </p:cNvPr>
            <p:cNvSpPr txBox="1"/>
            <p:nvPr/>
          </p:nvSpPr>
          <p:spPr>
            <a:xfrm>
              <a:off x="1166750" y="6997911"/>
              <a:ext cx="1262244" cy="4209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SV"/>
              </a:defPPr>
              <a:lvl1pPr>
                <a:lnSpc>
                  <a:spcPct val="120000"/>
                </a:lnSpc>
                <a:defRPr sz="3200">
                  <a:solidFill>
                    <a:schemeClr val="bg1"/>
                  </a:solidFill>
                  <a:latin typeface="Press Start 2P" pitchFamily="2" charset="0"/>
                  <a:ea typeface="Arimo" panose="020B0604020202020204" pitchFamily="34" charset="0"/>
                  <a:cs typeface="Space Grotesk" pitchFamily="2" charset="77"/>
                </a:defRPr>
              </a:lvl1pPr>
              <a:lvl2pPr marL="914217" defTabSz="1828434">
                <a:defRPr sz="3600"/>
              </a:lvl2pPr>
              <a:lvl3pPr marL="1828434" defTabSz="1828434">
                <a:defRPr sz="3600"/>
              </a:lvl3pPr>
              <a:lvl4pPr marL="2742651" defTabSz="1828434">
                <a:defRPr sz="3600"/>
              </a:lvl4pPr>
              <a:lvl5pPr marL="3656868" defTabSz="1828434">
                <a:defRPr sz="3600"/>
              </a:lvl5pPr>
              <a:lvl6pPr marL="4571086" defTabSz="1828434">
                <a:defRPr sz="3600"/>
              </a:lvl6pPr>
              <a:lvl7pPr marL="5485303" defTabSz="1828434">
                <a:defRPr sz="3600"/>
              </a:lvl7pPr>
              <a:lvl8pPr marL="6399520" defTabSz="1828434">
                <a:defRPr sz="3600"/>
              </a:lvl8pPr>
              <a:lvl9pPr marL="7313737" defTabSz="1828434">
                <a:defRPr sz="3600"/>
              </a:lvl9pPr>
            </a:lstStyle>
            <a:p>
              <a:pPr algn="ctr">
                <a:lnSpc>
                  <a:spcPct val="100000"/>
                </a:lnSpc>
              </a:pPr>
              <a:r>
                <a:rPr lang="ru-RU" sz="4000" dirty="0">
                  <a:solidFill>
                    <a:schemeClr val="accent4">
                      <a:lumMod val="50000"/>
                    </a:schemeClr>
                  </a:solidFill>
                </a:rPr>
                <a:t>2</a:t>
              </a:r>
              <a:r>
                <a:rPr lang="ru-RU" sz="4000" dirty="0" smtClean="0">
                  <a:solidFill>
                    <a:schemeClr val="accent4">
                      <a:lumMod val="50000"/>
                    </a:schemeClr>
                  </a:solidFill>
                </a:rPr>
                <a:t>)</a:t>
              </a:r>
              <a:endParaRPr lang="en-US" sz="4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55" name="Группа 54"/>
          <p:cNvGrpSpPr/>
          <p:nvPr/>
        </p:nvGrpSpPr>
        <p:grpSpPr>
          <a:xfrm>
            <a:off x="1415736" y="10415838"/>
            <a:ext cx="13504290" cy="1323439"/>
            <a:chOff x="1166750" y="6602785"/>
            <a:chExt cx="13504290" cy="786927"/>
          </a:xfrm>
          <a:solidFill>
            <a:schemeClr val="tx2">
              <a:lumMod val="10000"/>
              <a:alpha val="50000"/>
            </a:schemeClr>
          </a:solidFill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2C2A5CA-424F-EEF3-666E-08A574509B91}"/>
                </a:ext>
              </a:extLst>
            </p:cNvPr>
            <p:cNvSpPr txBox="1"/>
            <p:nvPr/>
          </p:nvSpPr>
          <p:spPr>
            <a:xfrm>
              <a:off x="2428994" y="6602785"/>
              <a:ext cx="12242046" cy="786927"/>
            </a:xfrm>
            <a:prstGeom prst="rect">
              <a:avLst/>
            </a:prstGeom>
            <a:grpFill/>
            <a:ln w="63500">
              <a:solidFill>
                <a:schemeClr val="bg1"/>
              </a:solidFill>
            </a:ln>
          </p:spPr>
          <p:txBody>
            <a:bodyPr wrap="square" rtlCol="0" anchor="b">
              <a:spAutoFit/>
            </a:bodyPr>
            <a:lstStyle>
              <a:defPPr>
                <a:defRPr lang="en-SV"/>
              </a:defPPr>
              <a:lvl1pPr>
                <a:lnSpc>
                  <a:spcPct val="120000"/>
                </a:lnSpc>
                <a:defRPr sz="3200">
                  <a:solidFill>
                    <a:schemeClr val="bg1"/>
                  </a:solidFill>
                  <a:latin typeface="Press Start 2P" pitchFamily="2" charset="0"/>
                  <a:ea typeface="Arimo" panose="020B0604020202020204" pitchFamily="34" charset="0"/>
                  <a:cs typeface="Space Grotesk" pitchFamily="2" charset="77"/>
                </a:defRPr>
              </a:lvl1pPr>
              <a:lvl2pPr marL="914217" defTabSz="1828434">
                <a:defRPr sz="3600"/>
              </a:lvl2pPr>
              <a:lvl3pPr marL="1828434" defTabSz="1828434">
                <a:defRPr sz="3600"/>
              </a:lvl3pPr>
              <a:lvl4pPr marL="2742651" defTabSz="1828434">
                <a:defRPr sz="3600"/>
              </a:lvl4pPr>
              <a:lvl5pPr marL="3656868" defTabSz="1828434">
                <a:defRPr sz="3600"/>
              </a:lvl5pPr>
              <a:lvl6pPr marL="4571086" defTabSz="1828434">
                <a:defRPr sz="3600"/>
              </a:lvl6pPr>
              <a:lvl7pPr marL="5485303" defTabSz="1828434">
                <a:defRPr sz="3600"/>
              </a:lvl7pPr>
              <a:lvl8pPr marL="6399520" defTabSz="1828434">
                <a:defRPr sz="3600"/>
              </a:lvl8pPr>
              <a:lvl9pPr marL="7313737" defTabSz="1828434">
                <a:defRPr sz="3600"/>
              </a:lvl9pPr>
            </a:lstStyle>
            <a:p>
              <a:pPr>
                <a:lnSpc>
                  <a:spcPct val="100000"/>
                </a:lnSpc>
              </a:pPr>
              <a:r>
                <a:rPr lang="ru-RU" sz="4000" dirty="0" smtClean="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Просмотр лучшего результата</a:t>
              </a:r>
              <a:endParaRPr lang="en-US" sz="4000" dirty="0"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2C1F523-3A83-59D0-95A6-035C7E711C09}"/>
                </a:ext>
              </a:extLst>
            </p:cNvPr>
            <p:cNvSpPr txBox="1"/>
            <p:nvPr/>
          </p:nvSpPr>
          <p:spPr>
            <a:xfrm>
              <a:off x="1166750" y="6602785"/>
              <a:ext cx="1262244" cy="420914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SV"/>
              </a:defPPr>
              <a:lvl1pPr>
                <a:lnSpc>
                  <a:spcPct val="120000"/>
                </a:lnSpc>
                <a:defRPr sz="3200">
                  <a:solidFill>
                    <a:schemeClr val="bg1"/>
                  </a:solidFill>
                  <a:latin typeface="Press Start 2P" pitchFamily="2" charset="0"/>
                  <a:ea typeface="Arimo" panose="020B0604020202020204" pitchFamily="34" charset="0"/>
                  <a:cs typeface="Space Grotesk" pitchFamily="2" charset="77"/>
                </a:defRPr>
              </a:lvl1pPr>
              <a:lvl2pPr marL="914217" defTabSz="1828434">
                <a:defRPr sz="3600"/>
              </a:lvl2pPr>
              <a:lvl3pPr marL="1828434" defTabSz="1828434">
                <a:defRPr sz="3600"/>
              </a:lvl3pPr>
              <a:lvl4pPr marL="2742651" defTabSz="1828434">
                <a:defRPr sz="3600"/>
              </a:lvl4pPr>
              <a:lvl5pPr marL="3656868" defTabSz="1828434">
                <a:defRPr sz="3600"/>
              </a:lvl5pPr>
              <a:lvl6pPr marL="4571086" defTabSz="1828434">
                <a:defRPr sz="3600"/>
              </a:lvl6pPr>
              <a:lvl7pPr marL="5485303" defTabSz="1828434">
                <a:defRPr sz="3600"/>
              </a:lvl7pPr>
              <a:lvl8pPr marL="6399520" defTabSz="1828434">
                <a:defRPr sz="3600"/>
              </a:lvl8pPr>
              <a:lvl9pPr marL="7313737" defTabSz="1828434">
                <a:defRPr sz="3600"/>
              </a:lvl9pPr>
            </a:lstStyle>
            <a:p>
              <a:pPr algn="ctr">
                <a:lnSpc>
                  <a:spcPct val="100000"/>
                </a:lnSpc>
              </a:pPr>
              <a:r>
                <a:rPr lang="ru-RU" sz="4000" dirty="0" smtClean="0">
                  <a:solidFill>
                    <a:schemeClr val="accent4">
                      <a:lumMod val="50000"/>
                    </a:schemeClr>
                  </a:solidFill>
                </a:rPr>
                <a:t>3)</a:t>
              </a:r>
              <a:endParaRPr lang="en-US" sz="4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EE54069-A708-E89A-4A67-EE3827586859}"/>
              </a:ext>
            </a:extLst>
          </p:cNvPr>
          <p:cNvSpPr txBox="1"/>
          <p:nvPr/>
        </p:nvSpPr>
        <p:spPr>
          <a:xfrm>
            <a:off x="-2357120" y="822565"/>
            <a:ext cx="27595082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>
            <a:defPPr>
              <a:defRPr lang="en-SV"/>
            </a:defPPr>
            <a:lvl1pPr>
              <a:defRPr sz="4200">
                <a:solidFill>
                  <a:schemeClr val="tx2"/>
                </a:solidFill>
                <a:latin typeface="Press Start 2P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 algn="ctr"/>
            <a:r>
              <a:rPr lang="ru-RU" sz="6000" b="1" dirty="0" smtClean="0">
                <a:solidFill>
                  <a:srgbClr val="FFFF00"/>
                </a:solidFill>
              </a:rPr>
              <a:t>  </a:t>
            </a:r>
            <a:r>
              <a:rPr lang="ru-RU" sz="6000" b="1" dirty="0" smtClean="0">
                <a:solidFill>
                  <a:schemeClr val="accent5">
                    <a:lumMod val="50000"/>
                  </a:schemeClr>
                </a:solidFill>
              </a:rPr>
              <a:t>Цель</a:t>
            </a:r>
            <a:r>
              <a:rPr lang="ru-RU" sz="6000" b="1" dirty="0" smtClean="0">
                <a:solidFill>
                  <a:schemeClr val="tx1">
                    <a:lumMod val="10000"/>
                  </a:schemeClr>
                </a:solidFill>
              </a:rPr>
              <a:t> </a:t>
            </a:r>
            <a:r>
              <a:rPr lang="ru-RU" sz="6000" b="1" dirty="0">
                <a:solidFill>
                  <a:schemeClr val="accent6"/>
                </a:solidFill>
              </a:rPr>
              <a:t>и</a:t>
            </a:r>
            <a:r>
              <a:rPr lang="ru-RU" sz="6000" b="1" dirty="0">
                <a:solidFill>
                  <a:schemeClr val="tx1">
                    <a:lumMod val="10000"/>
                  </a:schemeClr>
                </a:solidFill>
              </a:rPr>
              <a:t> </a:t>
            </a:r>
            <a:r>
              <a:rPr lang="ru-RU" sz="6000" b="1" dirty="0" smtClean="0">
                <a:solidFill>
                  <a:srgbClr val="FFC000"/>
                </a:solidFill>
              </a:rPr>
              <a:t>задачи </a:t>
            </a:r>
            <a:endParaRPr lang="en-US" sz="6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58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E54069-A708-E89A-4A67-EE3827586859}"/>
              </a:ext>
            </a:extLst>
          </p:cNvPr>
          <p:cNvSpPr txBox="1"/>
          <p:nvPr/>
        </p:nvSpPr>
        <p:spPr>
          <a:xfrm>
            <a:off x="-2357120" y="958223"/>
            <a:ext cx="27595082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>
            <a:defPPr>
              <a:defRPr lang="en-SV"/>
            </a:defPPr>
            <a:lvl1pPr>
              <a:defRPr sz="4200">
                <a:solidFill>
                  <a:schemeClr val="tx2"/>
                </a:solidFill>
                <a:latin typeface="Press Start 2P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 algn="ctr"/>
            <a:r>
              <a:rPr lang="ru-RU" sz="6000" dirty="0" smtClean="0">
                <a:solidFill>
                  <a:schemeClr val="tx1">
                    <a:lumMod val="10000"/>
                  </a:schemeClr>
                </a:solidFill>
              </a:rPr>
              <a:t>Пустыня</a:t>
            </a:r>
            <a:endParaRPr lang="en-US" sz="60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16973" y="4684176"/>
            <a:ext cx="8161768" cy="4524315"/>
          </a:xfrm>
          <a:prstGeom prst="rect">
            <a:avLst/>
          </a:prstGeom>
          <a:solidFill>
            <a:schemeClr val="bg1">
              <a:lumMod val="50000"/>
              <a:alpha val="51000"/>
            </a:schemeClr>
          </a:solidFill>
          <a:ln w="635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Press Start 2P" panose="00000500000000000000" charset="0"/>
              </a:rPr>
              <a:t>Пользователя встречает окно с надписью «Нажмите</a:t>
            </a:r>
            <a:r>
              <a:rPr lang="en-US" sz="4800" dirty="0" smtClean="0">
                <a:solidFill>
                  <a:schemeClr val="bg1"/>
                </a:solidFill>
                <a:latin typeface="Press Start 2P" panose="00000500000000000000" charset="0"/>
              </a:rPr>
              <a:t> </a:t>
            </a:r>
            <a:r>
              <a:rPr lang="ru-RU" sz="4800" dirty="0" smtClean="0">
                <a:solidFill>
                  <a:schemeClr val="bg1"/>
                </a:solidFill>
                <a:latin typeface="Press Start 2P" panose="00000500000000000000" charset="0"/>
              </a:rPr>
              <a:t>на любую кнопку»</a:t>
            </a:r>
            <a:endParaRPr lang="en-US" sz="4800" dirty="0">
              <a:solidFill>
                <a:schemeClr val="bg1"/>
              </a:solidFill>
              <a:latin typeface="Press Start 2P" panose="00000500000000000000" charset="0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158" y="2651506"/>
            <a:ext cx="15281162" cy="8974433"/>
          </a:xfrm>
          <a:prstGeom prst="rect">
            <a:avLst/>
          </a:prstGeom>
          <a:effectLst>
            <a:glow rad="355600">
              <a:schemeClr val="accent3">
                <a:alpha val="71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18544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503C7CD2-67C1-0F59-A7A1-E566CC96305A}"/>
              </a:ext>
            </a:extLst>
          </p:cNvPr>
          <p:cNvSpPr/>
          <p:nvPr/>
        </p:nvSpPr>
        <p:spPr>
          <a:xfrm>
            <a:off x="0" y="11026546"/>
            <a:ext cx="24377650" cy="307951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V" dirty="0">
              <a:latin typeface="Josefin Sans" pitchFamily="2" charset="77"/>
            </a:endParaRPr>
          </a:p>
        </p:txBody>
      </p:sp>
      <p:sp>
        <p:nvSpPr>
          <p:cNvPr id="19" name="Graphic 14">
            <a:extLst>
              <a:ext uri="{FF2B5EF4-FFF2-40B4-BE49-F238E27FC236}">
                <a16:creationId xmlns:a16="http://schemas.microsoft.com/office/drawing/2014/main" id="{5DFAE535-CC52-72B8-BD34-3A732F31AB4F}"/>
              </a:ext>
            </a:extLst>
          </p:cNvPr>
          <p:cNvSpPr/>
          <p:nvPr/>
        </p:nvSpPr>
        <p:spPr>
          <a:xfrm>
            <a:off x="-1040453" y="3291447"/>
            <a:ext cx="2841625" cy="1248968"/>
          </a:xfrm>
          <a:custGeom>
            <a:avLst/>
            <a:gdLst>
              <a:gd name="connsiteX0" fmla="*/ 7461393 w 7772289"/>
              <a:gd name="connsiteY0" fmla="*/ 2173897 h 3416122"/>
              <a:gd name="connsiteX1" fmla="*/ 7461393 w 7772289"/>
              <a:gd name="connsiteY1" fmla="*/ 1863342 h 3416122"/>
              <a:gd name="connsiteX2" fmla="*/ 7150498 w 7772289"/>
              <a:gd name="connsiteY2" fmla="*/ 1863342 h 3416122"/>
              <a:gd name="connsiteX3" fmla="*/ 7150498 w 7772289"/>
              <a:gd name="connsiteY3" fmla="*/ 1552781 h 3416122"/>
              <a:gd name="connsiteX4" fmla="*/ 6839602 w 7772289"/>
              <a:gd name="connsiteY4" fmla="*/ 1552781 h 3416122"/>
              <a:gd name="connsiteX5" fmla="*/ 6839602 w 7772289"/>
              <a:gd name="connsiteY5" fmla="*/ 1242226 h 3416122"/>
              <a:gd name="connsiteX6" fmla="*/ 6528705 w 7772289"/>
              <a:gd name="connsiteY6" fmla="*/ 1242226 h 3416122"/>
              <a:gd name="connsiteX7" fmla="*/ 6217865 w 7772289"/>
              <a:gd name="connsiteY7" fmla="*/ 1242226 h 3416122"/>
              <a:gd name="connsiteX8" fmla="*/ 5906969 w 7772289"/>
              <a:gd name="connsiteY8" fmla="*/ 1242226 h 3416122"/>
              <a:gd name="connsiteX9" fmla="*/ 5596073 w 7772289"/>
              <a:gd name="connsiteY9" fmla="*/ 1242226 h 3416122"/>
              <a:gd name="connsiteX10" fmla="*/ 5285166 w 7772289"/>
              <a:gd name="connsiteY10" fmla="*/ 1242226 h 3416122"/>
              <a:gd name="connsiteX11" fmla="*/ 5285166 w 7772289"/>
              <a:gd name="connsiteY11" fmla="*/ 931671 h 3416122"/>
              <a:gd name="connsiteX12" fmla="*/ 4974270 w 7772289"/>
              <a:gd name="connsiteY12" fmla="*/ 931671 h 3416122"/>
              <a:gd name="connsiteX13" fmla="*/ 4974270 w 7772289"/>
              <a:gd name="connsiteY13" fmla="*/ 621110 h 3416122"/>
              <a:gd name="connsiteX14" fmla="*/ 4663379 w 7772289"/>
              <a:gd name="connsiteY14" fmla="*/ 621110 h 3416122"/>
              <a:gd name="connsiteX15" fmla="*/ 4663379 w 7772289"/>
              <a:gd name="connsiteY15" fmla="*/ 310556 h 3416122"/>
              <a:gd name="connsiteX16" fmla="*/ 4352489 w 7772289"/>
              <a:gd name="connsiteY16" fmla="*/ 310556 h 3416122"/>
              <a:gd name="connsiteX17" fmla="*/ 4352489 w 7772289"/>
              <a:gd name="connsiteY17" fmla="*/ 0 h 3416122"/>
              <a:gd name="connsiteX18" fmla="*/ 4041593 w 7772289"/>
              <a:gd name="connsiteY18" fmla="*/ 0 h 3416122"/>
              <a:gd name="connsiteX19" fmla="*/ 3730702 w 7772289"/>
              <a:gd name="connsiteY19" fmla="*/ 0 h 3416122"/>
              <a:gd name="connsiteX20" fmla="*/ 3419812 w 7772289"/>
              <a:gd name="connsiteY20" fmla="*/ 0 h 3416122"/>
              <a:gd name="connsiteX21" fmla="*/ 3108921 w 7772289"/>
              <a:gd name="connsiteY21" fmla="*/ 0 h 3416122"/>
              <a:gd name="connsiteX22" fmla="*/ 2798025 w 7772289"/>
              <a:gd name="connsiteY22" fmla="*/ 0 h 3416122"/>
              <a:gd name="connsiteX23" fmla="*/ 2798025 w 7772289"/>
              <a:gd name="connsiteY23" fmla="*/ 310556 h 3416122"/>
              <a:gd name="connsiteX24" fmla="*/ 2487135 w 7772289"/>
              <a:gd name="connsiteY24" fmla="*/ 310556 h 3416122"/>
              <a:gd name="connsiteX25" fmla="*/ 2487135 w 7772289"/>
              <a:gd name="connsiteY25" fmla="*/ 621110 h 3416122"/>
              <a:gd name="connsiteX26" fmla="*/ 2176244 w 7772289"/>
              <a:gd name="connsiteY26" fmla="*/ 621110 h 3416122"/>
              <a:gd name="connsiteX27" fmla="*/ 2176244 w 7772289"/>
              <a:gd name="connsiteY27" fmla="*/ 931671 h 3416122"/>
              <a:gd name="connsiteX28" fmla="*/ 1865354 w 7772289"/>
              <a:gd name="connsiteY28" fmla="*/ 931671 h 3416122"/>
              <a:gd name="connsiteX29" fmla="*/ 1554458 w 7772289"/>
              <a:gd name="connsiteY29" fmla="*/ 931671 h 3416122"/>
              <a:gd name="connsiteX30" fmla="*/ 1243567 w 7772289"/>
              <a:gd name="connsiteY30" fmla="*/ 931671 h 3416122"/>
              <a:gd name="connsiteX31" fmla="*/ 932677 w 7772289"/>
              <a:gd name="connsiteY31" fmla="*/ 931671 h 3416122"/>
              <a:gd name="connsiteX32" fmla="*/ 932677 w 7772289"/>
              <a:gd name="connsiteY32" fmla="*/ 1242226 h 3416122"/>
              <a:gd name="connsiteX33" fmla="*/ 621786 w 7772289"/>
              <a:gd name="connsiteY33" fmla="*/ 1242226 h 3416122"/>
              <a:gd name="connsiteX34" fmla="*/ 621786 w 7772289"/>
              <a:gd name="connsiteY34" fmla="*/ 1552781 h 3416122"/>
              <a:gd name="connsiteX35" fmla="*/ 310892 w 7772289"/>
              <a:gd name="connsiteY35" fmla="*/ 1552781 h 3416122"/>
              <a:gd name="connsiteX36" fmla="*/ 310892 w 7772289"/>
              <a:gd name="connsiteY36" fmla="*/ 1863342 h 3416122"/>
              <a:gd name="connsiteX37" fmla="*/ 310892 w 7772289"/>
              <a:gd name="connsiteY37" fmla="*/ 2173897 h 3416122"/>
              <a:gd name="connsiteX38" fmla="*/ 0 w 7772289"/>
              <a:gd name="connsiteY38" fmla="*/ 2173897 h 3416122"/>
              <a:gd name="connsiteX39" fmla="*/ 0 w 7772289"/>
              <a:gd name="connsiteY39" fmla="*/ 2484452 h 3416122"/>
              <a:gd name="connsiteX40" fmla="*/ 0 w 7772289"/>
              <a:gd name="connsiteY40" fmla="*/ 2795007 h 3416122"/>
              <a:gd name="connsiteX41" fmla="*/ 0 w 7772289"/>
              <a:gd name="connsiteY41" fmla="*/ 3105562 h 3416122"/>
              <a:gd name="connsiteX42" fmla="*/ 310892 w 7772289"/>
              <a:gd name="connsiteY42" fmla="*/ 3105562 h 3416122"/>
              <a:gd name="connsiteX43" fmla="*/ 621786 w 7772289"/>
              <a:gd name="connsiteY43" fmla="*/ 3105562 h 3416122"/>
              <a:gd name="connsiteX44" fmla="*/ 932677 w 7772289"/>
              <a:gd name="connsiteY44" fmla="*/ 3105562 h 3416122"/>
              <a:gd name="connsiteX45" fmla="*/ 1243567 w 7772289"/>
              <a:gd name="connsiteY45" fmla="*/ 3105562 h 3416122"/>
              <a:gd name="connsiteX46" fmla="*/ 1554458 w 7772289"/>
              <a:gd name="connsiteY46" fmla="*/ 3105562 h 3416122"/>
              <a:gd name="connsiteX47" fmla="*/ 1865354 w 7772289"/>
              <a:gd name="connsiteY47" fmla="*/ 3105562 h 3416122"/>
              <a:gd name="connsiteX48" fmla="*/ 2176244 w 7772289"/>
              <a:gd name="connsiteY48" fmla="*/ 3105562 h 3416122"/>
              <a:gd name="connsiteX49" fmla="*/ 2487135 w 7772289"/>
              <a:gd name="connsiteY49" fmla="*/ 3105562 h 3416122"/>
              <a:gd name="connsiteX50" fmla="*/ 2798025 w 7772289"/>
              <a:gd name="connsiteY50" fmla="*/ 3105562 h 3416122"/>
              <a:gd name="connsiteX51" fmla="*/ 2798025 w 7772289"/>
              <a:gd name="connsiteY51" fmla="*/ 3416123 h 3416122"/>
              <a:gd name="connsiteX52" fmla="*/ 3108921 w 7772289"/>
              <a:gd name="connsiteY52" fmla="*/ 3416123 h 3416122"/>
              <a:gd name="connsiteX53" fmla="*/ 3419812 w 7772289"/>
              <a:gd name="connsiteY53" fmla="*/ 3416123 h 3416122"/>
              <a:gd name="connsiteX54" fmla="*/ 3730702 w 7772289"/>
              <a:gd name="connsiteY54" fmla="*/ 3416123 h 3416122"/>
              <a:gd name="connsiteX55" fmla="*/ 4041593 w 7772289"/>
              <a:gd name="connsiteY55" fmla="*/ 3416123 h 3416122"/>
              <a:gd name="connsiteX56" fmla="*/ 4352489 w 7772289"/>
              <a:gd name="connsiteY56" fmla="*/ 3416123 h 3416122"/>
              <a:gd name="connsiteX57" fmla="*/ 4663379 w 7772289"/>
              <a:gd name="connsiteY57" fmla="*/ 3416123 h 3416122"/>
              <a:gd name="connsiteX58" fmla="*/ 4974270 w 7772289"/>
              <a:gd name="connsiteY58" fmla="*/ 3416123 h 3416122"/>
              <a:gd name="connsiteX59" fmla="*/ 5285166 w 7772289"/>
              <a:gd name="connsiteY59" fmla="*/ 3416123 h 3416122"/>
              <a:gd name="connsiteX60" fmla="*/ 5285166 w 7772289"/>
              <a:gd name="connsiteY60" fmla="*/ 3105562 h 3416122"/>
              <a:gd name="connsiteX61" fmla="*/ 5596073 w 7772289"/>
              <a:gd name="connsiteY61" fmla="*/ 3105562 h 3416122"/>
              <a:gd name="connsiteX62" fmla="*/ 5906969 w 7772289"/>
              <a:gd name="connsiteY62" fmla="*/ 3105562 h 3416122"/>
              <a:gd name="connsiteX63" fmla="*/ 6217865 w 7772289"/>
              <a:gd name="connsiteY63" fmla="*/ 3105562 h 3416122"/>
              <a:gd name="connsiteX64" fmla="*/ 6528705 w 7772289"/>
              <a:gd name="connsiteY64" fmla="*/ 3105562 h 3416122"/>
              <a:gd name="connsiteX65" fmla="*/ 6839602 w 7772289"/>
              <a:gd name="connsiteY65" fmla="*/ 3105562 h 3416122"/>
              <a:gd name="connsiteX66" fmla="*/ 6839602 w 7772289"/>
              <a:gd name="connsiteY66" fmla="*/ 2795007 h 3416122"/>
              <a:gd name="connsiteX67" fmla="*/ 7150498 w 7772289"/>
              <a:gd name="connsiteY67" fmla="*/ 2795007 h 3416122"/>
              <a:gd name="connsiteX68" fmla="*/ 7461393 w 7772289"/>
              <a:gd name="connsiteY68" fmla="*/ 2795007 h 3416122"/>
              <a:gd name="connsiteX69" fmla="*/ 7772289 w 7772289"/>
              <a:gd name="connsiteY69" fmla="*/ 2795007 h 3416122"/>
              <a:gd name="connsiteX70" fmla="*/ 7772289 w 7772289"/>
              <a:gd name="connsiteY70" fmla="*/ 2484452 h 3416122"/>
              <a:gd name="connsiteX71" fmla="*/ 7772289 w 7772289"/>
              <a:gd name="connsiteY71" fmla="*/ 2173897 h 3416122"/>
              <a:gd name="connsiteX72" fmla="*/ 7461393 w 7772289"/>
              <a:gd name="connsiteY72" fmla="*/ 2173897 h 341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7772289" h="3416122">
                <a:moveTo>
                  <a:pt x="7461393" y="2173897"/>
                </a:moveTo>
                <a:lnTo>
                  <a:pt x="7461393" y="1863342"/>
                </a:lnTo>
                <a:lnTo>
                  <a:pt x="7150498" y="1863342"/>
                </a:lnTo>
                <a:lnTo>
                  <a:pt x="7150498" y="1552781"/>
                </a:lnTo>
                <a:lnTo>
                  <a:pt x="6839602" y="1552781"/>
                </a:lnTo>
                <a:lnTo>
                  <a:pt x="6839602" y="1242226"/>
                </a:lnTo>
                <a:lnTo>
                  <a:pt x="6528705" y="1242226"/>
                </a:lnTo>
                <a:lnTo>
                  <a:pt x="6217865" y="1242226"/>
                </a:lnTo>
                <a:lnTo>
                  <a:pt x="5906969" y="1242226"/>
                </a:lnTo>
                <a:lnTo>
                  <a:pt x="5596073" y="1242226"/>
                </a:lnTo>
                <a:lnTo>
                  <a:pt x="5285166" y="1242226"/>
                </a:lnTo>
                <a:lnTo>
                  <a:pt x="5285166" y="931671"/>
                </a:lnTo>
                <a:lnTo>
                  <a:pt x="4974270" y="931671"/>
                </a:lnTo>
                <a:lnTo>
                  <a:pt x="4974270" y="621110"/>
                </a:lnTo>
                <a:lnTo>
                  <a:pt x="4663379" y="621110"/>
                </a:lnTo>
                <a:lnTo>
                  <a:pt x="4663379" y="310556"/>
                </a:lnTo>
                <a:lnTo>
                  <a:pt x="4352489" y="310556"/>
                </a:lnTo>
                <a:lnTo>
                  <a:pt x="4352489" y="0"/>
                </a:lnTo>
                <a:lnTo>
                  <a:pt x="4041593" y="0"/>
                </a:lnTo>
                <a:lnTo>
                  <a:pt x="3730702" y="0"/>
                </a:lnTo>
                <a:lnTo>
                  <a:pt x="3419812" y="0"/>
                </a:lnTo>
                <a:lnTo>
                  <a:pt x="3108921" y="0"/>
                </a:lnTo>
                <a:lnTo>
                  <a:pt x="2798025" y="0"/>
                </a:lnTo>
                <a:lnTo>
                  <a:pt x="2798025" y="310556"/>
                </a:lnTo>
                <a:lnTo>
                  <a:pt x="2487135" y="310556"/>
                </a:lnTo>
                <a:lnTo>
                  <a:pt x="2487135" y="621110"/>
                </a:lnTo>
                <a:lnTo>
                  <a:pt x="2176244" y="621110"/>
                </a:lnTo>
                <a:lnTo>
                  <a:pt x="2176244" y="931671"/>
                </a:lnTo>
                <a:lnTo>
                  <a:pt x="1865354" y="931671"/>
                </a:lnTo>
                <a:lnTo>
                  <a:pt x="1554458" y="931671"/>
                </a:lnTo>
                <a:lnTo>
                  <a:pt x="1243567" y="931671"/>
                </a:lnTo>
                <a:lnTo>
                  <a:pt x="932677" y="931671"/>
                </a:lnTo>
                <a:lnTo>
                  <a:pt x="932677" y="1242226"/>
                </a:lnTo>
                <a:lnTo>
                  <a:pt x="621786" y="1242226"/>
                </a:lnTo>
                <a:lnTo>
                  <a:pt x="621786" y="1552781"/>
                </a:lnTo>
                <a:lnTo>
                  <a:pt x="310892" y="1552781"/>
                </a:lnTo>
                <a:lnTo>
                  <a:pt x="310892" y="1863342"/>
                </a:lnTo>
                <a:lnTo>
                  <a:pt x="310892" y="2173897"/>
                </a:lnTo>
                <a:lnTo>
                  <a:pt x="0" y="2173897"/>
                </a:lnTo>
                <a:lnTo>
                  <a:pt x="0" y="2484452"/>
                </a:lnTo>
                <a:lnTo>
                  <a:pt x="0" y="2795007"/>
                </a:lnTo>
                <a:lnTo>
                  <a:pt x="0" y="3105562"/>
                </a:lnTo>
                <a:lnTo>
                  <a:pt x="310892" y="3105562"/>
                </a:lnTo>
                <a:lnTo>
                  <a:pt x="621786" y="3105562"/>
                </a:lnTo>
                <a:lnTo>
                  <a:pt x="932677" y="3105562"/>
                </a:lnTo>
                <a:lnTo>
                  <a:pt x="1243567" y="3105562"/>
                </a:lnTo>
                <a:lnTo>
                  <a:pt x="1554458" y="3105562"/>
                </a:lnTo>
                <a:lnTo>
                  <a:pt x="1865354" y="3105562"/>
                </a:lnTo>
                <a:lnTo>
                  <a:pt x="2176244" y="3105562"/>
                </a:lnTo>
                <a:lnTo>
                  <a:pt x="2487135" y="3105562"/>
                </a:lnTo>
                <a:lnTo>
                  <a:pt x="2798025" y="3105562"/>
                </a:lnTo>
                <a:lnTo>
                  <a:pt x="2798025" y="3416123"/>
                </a:lnTo>
                <a:lnTo>
                  <a:pt x="3108921" y="3416123"/>
                </a:lnTo>
                <a:lnTo>
                  <a:pt x="3419812" y="3416123"/>
                </a:lnTo>
                <a:lnTo>
                  <a:pt x="3730702" y="3416123"/>
                </a:lnTo>
                <a:lnTo>
                  <a:pt x="4041593" y="3416123"/>
                </a:lnTo>
                <a:lnTo>
                  <a:pt x="4352489" y="3416123"/>
                </a:lnTo>
                <a:lnTo>
                  <a:pt x="4663379" y="3416123"/>
                </a:lnTo>
                <a:lnTo>
                  <a:pt x="4974270" y="3416123"/>
                </a:lnTo>
                <a:lnTo>
                  <a:pt x="5285166" y="3416123"/>
                </a:lnTo>
                <a:lnTo>
                  <a:pt x="5285166" y="3105562"/>
                </a:lnTo>
                <a:lnTo>
                  <a:pt x="5596073" y="3105562"/>
                </a:lnTo>
                <a:lnTo>
                  <a:pt x="5906969" y="3105562"/>
                </a:lnTo>
                <a:lnTo>
                  <a:pt x="6217865" y="3105562"/>
                </a:lnTo>
                <a:lnTo>
                  <a:pt x="6528705" y="3105562"/>
                </a:lnTo>
                <a:lnTo>
                  <a:pt x="6839602" y="3105562"/>
                </a:lnTo>
                <a:lnTo>
                  <a:pt x="6839602" y="2795007"/>
                </a:lnTo>
                <a:lnTo>
                  <a:pt x="7150498" y="2795007"/>
                </a:lnTo>
                <a:lnTo>
                  <a:pt x="7461393" y="2795007"/>
                </a:lnTo>
                <a:lnTo>
                  <a:pt x="7772289" y="2795007"/>
                </a:lnTo>
                <a:lnTo>
                  <a:pt x="7772289" y="2484452"/>
                </a:lnTo>
                <a:lnTo>
                  <a:pt x="7772289" y="2173897"/>
                </a:lnTo>
                <a:lnTo>
                  <a:pt x="7461393" y="2173897"/>
                </a:lnTo>
                <a:close/>
              </a:path>
            </a:pathLst>
          </a:custGeom>
          <a:solidFill>
            <a:srgbClr val="FFFFFF"/>
          </a:solidFill>
          <a:ln w="5536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latin typeface="Josefin Sans" pitchFamily="2" charset="77"/>
            </a:endParaRPr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A4A26F0A-E141-8730-ACF7-D0C544CDF2AE}"/>
              </a:ext>
            </a:extLst>
          </p:cNvPr>
          <p:cNvSpPr/>
          <p:nvPr/>
        </p:nvSpPr>
        <p:spPr>
          <a:xfrm>
            <a:off x="19302973" y="3518164"/>
            <a:ext cx="2364182" cy="1067695"/>
          </a:xfrm>
          <a:custGeom>
            <a:avLst/>
            <a:gdLst>
              <a:gd name="connsiteX0" fmla="*/ 7521678 w 7772399"/>
              <a:gd name="connsiteY0" fmla="*/ 1504335 h 3510116"/>
              <a:gd name="connsiteX1" fmla="*/ 7270955 w 7772399"/>
              <a:gd name="connsiteY1" fmla="*/ 1504335 h 3510116"/>
              <a:gd name="connsiteX2" fmla="*/ 7270955 w 7772399"/>
              <a:gd name="connsiteY2" fmla="*/ 1253613 h 3510116"/>
              <a:gd name="connsiteX3" fmla="*/ 7270955 w 7772399"/>
              <a:gd name="connsiteY3" fmla="*/ 1002890 h 3510116"/>
              <a:gd name="connsiteX4" fmla="*/ 7020233 w 7772399"/>
              <a:gd name="connsiteY4" fmla="*/ 1002890 h 3510116"/>
              <a:gd name="connsiteX5" fmla="*/ 7020233 w 7772399"/>
              <a:gd name="connsiteY5" fmla="*/ 752168 h 3510116"/>
              <a:gd name="connsiteX6" fmla="*/ 6769510 w 7772399"/>
              <a:gd name="connsiteY6" fmla="*/ 752168 h 3510116"/>
              <a:gd name="connsiteX7" fmla="*/ 6769510 w 7772399"/>
              <a:gd name="connsiteY7" fmla="*/ 501445 h 3510116"/>
              <a:gd name="connsiteX8" fmla="*/ 6518787 w 7772399"/>
              <a:gd name="connsiteY8" fmla="*/ 501445 h 3510116"/>
              <a:gd name="connsiteX9" fmla="*/ 6518787 w 7772399"/>
              <a:gd name="connsiteY9" fmla="*/ 250723 h 3510116"/>
              <a:gd name="connsiteX10" fmla="*/ 6268065 w 7772399"/>
              <a:gd name="connsiteY10" fmla="*/ 250723 h 3510116"/>
              <a:gd name="connsiteX11" fmla="*/ 6017342 w 7772399"/>
              <a:gd name="connsiteY11" fmla="*/ 250723 h 3510116"/>
              <a:gd name="connsiteX12" fmla="*/ 5766620 w 7772399"/>
              <a:gd name="connsiteY12" fmla="*/ 250723 h 3510116"/>
              <a:gd name="connsiteX13" fmla="*/ 5766620 w 7772399"/>
              <a:gd name="connsiteY13" fmla="*/ 501445 h 3510116"/>
              <a:gd name="connsiteX14" fmla="*/ 5515897 w 7772399"/>
              <a:gd name="connsiteY14" fmla="*/ 501445 h 3510116"/>
              <a:gd name="connsiteX15" fmla="*/ 5265174 w 7772399"/>
              <a:gd name="connsiteY15" fmla="*/ 501445 h 3510116"/>
              <a:gd name="connsiteX16" fmla="*/ 5265174 w 7772399"/>
              <a:gd name="connsiteY16" fmla="*/ 250723 h 3510116"/>
              <a:gd name="connsiteX17" fmla="*/ 5014452 w 7772399"/>
              <a:gd name="connsiteY17" fmla="*/ 250723 h 3510116"/>
              <a:gd name="connsiteX18" fmla="*/ 4763729 w 7772399"/>
              <a:gd name="connsiteY18" fmla="*/ 250723 h 3510116"/>
              <a:gd name="connsiteX19" fmla="*/ 4763729 w 7772399"/>
              <a:gd name="connsiteY19" fmla="*/ 0 h 3510116"/>
              <a:gd name="connsiteX20" fmla="*/ 4513007 w 7772399"/>
              <a:gd name="connsiteY20" fmla="*/ 0 h 3510116"/>
              <a:gd name="connsiteX21" fmla="*/ 4262266 w 7772399"/>
              <a:gd name="connsiteY21" fmla="*/ 0 h 3510116"/>
              <a:gd name="connsiteX22" fmla="*/ 4011543 w 7772399"/>
              <a:gd name="connsiteY22" fmla="*/ 0 h 3510116"/>
              <a:gd name="connsiteX23" fmla="*/ 3760821 w 7772399"/>
              <a:gd name="connsiteY23" fmla="*/ 0 h 3510116"/>
              <a:gd name="connsiteX24" fmla="*/ 3510098 w 7772399"/>
              <a:gd name="connsiteY24" fmla="*/ 0 h 3510116"/>
              <a:gd name="connsiteX25" fmla="*/ 3510098 w 7772399"/>
              <a:gd name="connsiteY25" fmla="*/ 250723 h 3510116"/>
              <a:gd name="connsiteX26" fmla="*/ 3259376 w 7772399"/>
              <a:gd name="connsiteY26" fmla="*/ 250723 h 3510116"/>
              <a:gd name="connsiteX27" fmla="*/ 3008653 w 7772399"/>
              <a:gd name="connsiteY27" fmla="*/ 250723 h 3510116"/>
              <a:gd name="connsiteX28" fmla="*/ 3008653 w 7772399"/>
              <a:gd name="connsiteY28" fmla="*/ 501445 h 3510116"/>
              <a:gd name="connsiteX29" fmla="*/ 2757930 w 7772399"/>
              <a:gd name="connsiteY29" fmla="*/ 501445 h 3510116"/>
              <a:gd name="connsiteX30" fmla="*/ 2507208 w 7772399"/>
              <a:gd name="connsiteY30" fmla="*/ 501445 h 3510116"/>
              <a:gd name="connsiteX31" fmla="*/ 2256485 w 7772399"/>
              <a:gd name="connsiteY31" fmla="*/ 501445 h 3510116"/>
              <a:gd name="connsiteX32" fmla="*/ 2005763 w 7772399"/>
              <a:gd name="connsiteY32" fmla="*/ 501445 h 3510116"/>
              <a:gd name="connsiteX33" fmla="*/ 1755040 w 7772399"/>
              <a:gd name="connsiteY33" fmla="*/ 501445 h 3510116"/>
              <a:gd name="connsiteX34" fmla="*/ 1755040 w 7772399"/>
              <a:gd name="connsiteY34" fmla="*/ 752168 h 3510116"/>
              <a:gd name="connsiteX35" fmla="*/ 1504331 w 7772399"/>
              <a:gd name="connsiteY35" fmla="*/ 752168 h 3510116"/>
              <a:gd name="connsiteX36" fmla="*/ 1504331 w 7772399"/>
              <a:gd name="connsiteY36" fmla="*/ 1002890 h 3510116"/>
              <a:gd name="connsiteX37" fmla="*/ 1253622 w 7772399"/>
              <a:gd name="connsiteY37" fmla="*/ 1002890 h 3510116"/>
              <a:gd name="connsiteX38" fmla="*/ 1253622 w 7772399"/>
              <a:gd name="connsiteY38" fmla="*/ 1253613 h 3510116"/>
              <a:gd name="connsiteX39" fmla="*/ 1253613 w 7772399"/>
              <a:gd name="connsiteY39" fmla="*/ 1253613 h 3510116"/>
              <a:gd name="connsiteX40" fmla="*/ 1119015 w 7772399"/>
              <a:gd name="connsiteY40" fmla="*/ 1253613 h 3510116"/>
              <a:gd name="connsiteX41" fmla="*/ 1002890 w 7772399"/>
              <a:gd name="connsiteY41" fmla="*/ 1253613 h 3510116"/>
              <a:gd name="connsiteX42" fmla="*/ 1002890 w 7772399"/>
              <a:gd name="connsiteY42" fmla="*/ 1504335 h 3510116"/>
              <a:gd name="connsiteX43" fmla="*/ 752168 w 7772399"/>
              <a:gd name="connsiteY43" fmla="*/ 1504335 h 3510116"/>
              <a:gd name="connsiteX44" fmla="*/ 501445 w 7772399"/>
              <a:gd name="connsiteY44" fmla="*/ 1504335 h 3510116"/>
              <a:gd name="connsiteX45" fmla="*/ 501445 w 7772399"/>
              <a:gd name="connsiteY45" fmla="*/ 1755058 h 3510116"/>
              <a:gd name="connsiteX46" fmla="*/ 250723 w 7772399"/>
              <a:gd name="connsiteY46" fmla="*/ 1755058 h 3510116"/>
              <a:gd name="connsiteX47" fmla="*/ 250723 w 7772399"/>
              <a:gd name="connsiteY47" fmla="*/ 2005781 h 3510116"/>
              <a:gd name="connsiteX48" fmla="*/ 0 w 7772399"/>
              <a:gd name="connsiteY48" fmla="*/ 2005781 h 3510116"/>
              <a:gd name="connsiteX49" fmla="*/ 0 w 7772399"/>
              <a:gd name="connsiteY49" fmla="*/ 2256503 h 3510116"/>
              <a:gd name="connsiteX50" fmla="*/ 250723 w 7772399"/>
              <a:gd name="connsiteY50" fmla="*/ 2256503 h 3510116"/>
              <a:gd name="connsiteX51" fmla="*/ 250723 w 7772399"/>
              <a:gd name="connsiteY51" fmla="*/ 2507226 h 3510116"/>
              <a:gd name="connsiteX52" fmla="*/ 501445 w 7772399"/>
              <a:gd name="connsiteY52" fmla="*/ 2507226 h 3510116"/>
              <a:gd name="connsiteX53" fmla="*/ 752168 w 7772399"/>
              <a:gd name="connsiteY53" fmla="*/ 2507226 h 3510116"/>
              <a:gd name="connsiteX54" fmla="*/ 752168 w 7772399"/>
              <a:gd name="connsiteY54" fmla="*/ 2757948 h 3510116"/>
              <a:gd name="connsiteX55" fmla="*/ 1002890 w 7772399"/>
              <a:gd name="connsiteY55" fmla="*/ 2757948 h 3510116"/>
              <a:gd name="connsiteX56" fmla="*/ 1119015 w 7772399"/>
              <a:gd name="connsiteY56" fmla="*/ 2757948 h 3510116"/>
              <a:gd name="connsiteX57" fmla="*/ 1253613 w 7772399"/>
              <a:gd name="connsiteY57" fmla="*/ 2757948 h 3510116"/>
              <a:gd name="connsiteX58" fmla="*/ 1253622 w 7772399"/>
              <a:gd name="connsiteY58" fmla="*/ 2757948 h 3510116"/>
              <a:gd name="connsiteX59" fmla="*/ 1504331 w 7772399"/>
              <a:gd name="connsiteY59" fmla="*/ 2757948 h 3510116"/>
              <a:gd name="connsiteX60" fmla="*/ 1504345 w 7772399"/>
              <a:gd name="connsiteY60" fmla="*/ 2757948 h 3510116"/>
              <a:gd name="connsiteX61" fmla="*/ 1600268 w 7772399"/>
              <a:gd name="connsiteY61" fmla="*/ 2757948 h 3510116"/>
              <a:gd name="connsiteX62" fmla="*/ 1755040 w 7772399"/>
              <a:gd name="connsiteY62" fmla="*/ 2757948 h 3510116"/>
              <a:gd name="connsiteX63" fmla="*/ 1755054 w 7772399"/>
              <a:gd name="connsiteY63" fmla="*/ 2757948 h 3510116"/>
              <a:gd name="connsiteX64" fmla="*/ 2005763 w 7772399"/>
              <a:gd name="connsiteY64" fmla="*/ 2757948 h 3510116"/>
              <a:gd name="connsiteX65" fmla="*/ 2005763 w 7772399"/>
              <a:gd name="connsiteY65" fmla="*/ 3008671 h 3510116"/>
              <a:gd name="connsiteX66" fmla="*/ 2256485 w 7772399"/>
              <a:gd name="connsiteY66" fmla="*/ 3008671 h 3510116"/>
              <a:gd name="connsiteX67" fmla="*/ 2507208 w 7772399"/>
              <a:gd name="connsiteY67" fmla="*/ 3008671 h 3510116"/>
              <a:gd name="connsiteX68" fmla="*/ 2507208 w 7772399"/>
              <a:gd name="connsiteY68" fmla="*/ 3259394 h 3510116"/>
              <a:gd name="connsiteX69" fmla="*/ 2757930 w 7772399"/>
              <a:gd name="connsiteY69" fmla="*/ 3259394 h 3510116"/>
              <a:gd name="connsiteX70" fmla="*/ 3008653 w 7772399"/>
              <a:gd name="connsiteY70" fmla="*/ 3259394 h 3510116"/>
              <a:gd name="connsiteX71" fmla="*/ 3259376 w 7772399"/>
              <a:gd name="connsiteY71" fmla="*/ 3259394 h 3510116"/>
              <a:gd name="connsiteX72" fmla="*/ 3510098 w 7772399"/>
              <a:gd name="connsiteY72" fmla="*/ 3259394 h 3510116"/>
              <a:gd name="connsiteX73" fmla="*/ 3760821 w 7772399"/>
              <a:gd name="connsiteY73" fmla="*/ 3259394 h 3510116"/>
              <a:gd name="connsiteX74" fmla="*/ 4011543 w 7772399"/>
              <a:gd name="connsiteY74" fmla="*/ 3259394 h 3510116"/>
              <a:gd name="connsiteX75" fmla="*/ 4262266 w 7772399"/>
              <a:gd name="connsiteY75" fmla="*/ 3259394 h 3510116"/>
              <a:gd name="connsiteX76" fmla="*/ 4513007 w 7772399"/>
              <a:gd name="connsiteY76" fmla="*/ 3259394 h 3510116"/>
              <a:gd name="connsiteX77" fmla="*/ 4763729 w 7772399"/>
              <a:gd name="connsiteY77" fmla="*/ 3259394 h 3510116"/>
              <a:gd name="connsiteX78" fmla="*/ 5014452 w 7772399"/>
              <a:gd name="connsiteY78" fmla="*/ 3259394 h 3510116"/>
              <a:gd name="connsiteX79" fmla="*/ 5014452 w 7772399"/>
              <a:gd name="connsiteY79" fmla="*/ 3510116 h 3510116"/>
              <a:gd name="connsiteX80" fmla="*/ 5265174 w 7772399"/>
              <a:gd name="connsiteY80" fmla="*/ 3510116 h 3510116"/>
              <a:gd name="connsiteX81" fmla="*/ 5515897 w 7772399"/>
              <a:gd name="connsiteY81" fmla="*/ 3510116 h 3510116"/>
              <a:gd name="connsiteX82" fmla="*/ 5766620 w 7772399"/>
              <a:gd name="connsiteY82" fmla="*/ 3510116 h 3510116"/>
              <a:gd name="connsiteX83" fmla="*/ 6017342 w 7772399"/>
              <a:gd name="connsiteY83" fmla="*/ 3510116 h 3510116"/>
              <a:gd name="connsiteX84" fmla="*/ 6017342 w 7772399"/>
              <a:gd name="connsiteY84" fmla="*/ 3259394 h 3510116"/>
              <a:gd name="connsiteX85" fmla="*/ 6268065 w 7772399"/>
              <a:gd name="connsiteY85" fmla="*/ 3259394 h 3510116"/>
              <a:gd name="connsiteX86" fmla="*/ 6268065 w 7772399"/>
              <a:gd name="connsiteY86" fmla="*/ 3008671 h 3510116"/>
              <a:gd name="connsiteX87" fmla="*/ 6518787 w 7772399"/>
              <a:gd name="connsiteY87" fmla="*/ 3008671 h 3510116"/>
              <a:gd name="connsiteX88" fmla="*/ 6518787 w 7772399"/>
              <a:gd name="connsiteY88" fmla="*/ 2757948 h 3510116"/>
              <a:gd name="connsiteX89" fmla="*/ 6769510 w 7772399"/>
              <a:gd name="connsiteY89" fmla="*/ 2757948 h 3510116"/>
              <a:gd name="connsiteX90" fmla="*/ 6769510 w 7772399"/>
              <a:gd name="connsiteY90" fmla="*/ 2507226 h 3510116"/>
              <a:gd name="connsiteX91" fmla="*/ 7020233 w 7772399"/>
              <a:gd name="connsiteY91" fmla="*/ 2507226 h 3510116"/>
              <a:gd name="connsiteX92" fmla="*/ 7270955 w 7772399"/>
              <a:gd name="connsiteY92" fmla="*/ 2507226 h 3510116"/>
              <a:gd name="connsiteX93" fmla="*/ 7521678 w 7772399"/>
              <a:gd name="connsiteY93" fmla="*/ 2507226 h 3510116"/>
              <a:gd name="connsiteX94" fmla="*/ 7521678 w 7772399"/>
              <a:gd name="connsiteY94" fmla="*/ 2256503 h 3510116"/>
              <a:gd name="connsiteX95" fmla="*/ 7772400 w 7772399"/>
              <a:gd name="connsiteY95" fmla="*/ 2256503 h 3510116"/>
              <a:gd name="connsiteX96" fmla="*/ 7772400 w 7772399"/>
              <a:gd name="connsiteY96" fmla="*/ 2005781 h 3510116"/>
              <a:gd name="connsiteX97" fmla="*/ 7772400 w 7772399"/>
              <a:gd name="connsiteY97" fmla="*/ 1755058 h 3510116"/>
              <a:gd name="connsiteX98" fmla="*/ 7772400 w 7772399"/>
              <a:gd name="connsiteY98" fmla="*/ 1504335 h 3510116"/>
              <a:gd name="connsiteX99" fmla="*/ 7521678 w 7772399"/>
              <a:gd name="connsiteY99" fmla="*/ 1504335 h 3510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772399" h="3510116">
                <a:moveTo>
                  <a:pt x="7521678" y="1504335"/>
                </a:moveTo>
                <a:lnTo>
                  <a:pt x="7270955" y="1504335"/>
                </a:lnTo>
                <a:lnTo>
                  <a:pt x="7270955" y="1253613"/>
                </a:lnTo>
                <a:lnTo>
                  <a:pt x="7270955" y="1002890"/>
                </a:lnTo>
                <a:lnTo>
                  <a:pt x="7020233" y="1002890"/>
                </a:lnTo>
                <a:lnTo>
                  <a:pt x="7020233" y="752168"/>
                </a:lnTo>
                <a:lnTo>
                  <a:pt x="6769510" y="752168"/>
                </a:lnTo>
                <a:lnTo>
                  <a:pt x="6769510" y="501445"/>
                </a:lnTo>
                <a:lnTo>
                  <a:pt x="6518787" y="501445"/>
                </a:lnTo>
                <a:lnTo>
                  <a:pt x="6518787" y="250723"/>
                </a:lnTo>
                <a:lnTo>
                  <a:pt x="6268065" y="250723"/>
                </a:lnTo>
                <a:lnTo>
                  <a:pt x="6017342" y="250723"/>
                </a:lnTo>
                <a:lnTo>
                  <a:pt x="5766620" y="250723"/>
                </a:lnTo>
                <a:lnTo>
                  <a:pt x="5766620" y="501445"/>
                </a:lnTo>
                <a:lnTo>
                  <a:pt x="5515897" y="501445"/>
                </a:lnTo>
                <a:lnTo>
                  <a:pt x="5265174" y="501445"/>
                </a:lnTo>
                <a:lnTo>
                  <a:pt x="5265174" y="250723"/>
                </a:lnTo>
                <a:lnTo>
                  <a:pt x="5014452" y="250723"/>
                </a:lnTo>
                <a:lnTo>
                  <a:pt x="4763729" y="250723"/>
                </a:lnTo>
                <a:lnTo>
                  <a:pt x="4763729" y="0"/>
                </a:lnTo>
                <a:lnTo>
                  <a:pt x="4513007" y="0"/>
                </a:lnTo>
                <a:lnTo>
                  <a:pt x="4262266" y="0"/>
                </a:lnTo>
                <a:lnTo>
                  <a:pt x="4011543" y="0"/>
                </a:lnTo>
                <a:lnTo>
                  <a:pt x="3760821" y="0"/>
                </a:lnTo>
                <a:lnTo>
                  <a:pt x="3510098" y="0"/>
                </a:lnTo>
                <a:lnTo>
                  <a:pt x="3510098" y="250723"/>
                </a:lnTo>
                <a:lnTo>
                  <a:pt x="3259376" y="250723"/>
                </a:lnTo>
                <a:lnTo>
                  <a:pt x="3008653" y="250723"/>
                </a:lnTo>
                <a:lnTo>
                  <a:pt x="3008653" y="501445"/>
                </a:lnTo>
                <a:lnTo>
                  <a:pt x="2757930" y="501445"/>
                </a:lnTo>
                <a:lnTo>
                  <a:pt x="2507208" y="501445"/>
                </a:lnTo>
                <a:lnTo>
                  <a:pt x="2256485" y="501445"/>
                </a:lnTo>
                <a:lnTo>
                  <a:pt x="2005763" y="501445"/>
                </a:lnTo>
                <a:lnTo>
                  <a:pt x="1755040" y="501445"/>
                </a:lnTo>
                <a:lnTo>
                  <a:pt x="1755040" y="752168"/>
                </a:lnTo>
                <a:lnTo>
                  <a:pt x="1504331" y="752168"/>
                </a:lnTo>
                <a:lnTo>
                  <a:pt x="1504331" y="1002890"/>
                </a:lnTo>
                <a:lnTo>
                  <a:pt x="1253622" y="1002890"/>
                </a:lnTo>
                <a:lnTo>
                  <a:pt x="1253622" y="1253613"/>
                </a:lnTo>
                <a:lnTo>
                  <a:pt x="1253613" y="1253613"/>
                </a:lnTo>
                <a:lnTo>
                  <a:pt x="1119015" y="1253613"/>
                </a:lnTo>
                <a:lnTo>
                  <a:pt x="1002890" y="1253613"/>
                </a:lnTo>
                <a:lnTo>
                  <a:pt x="1002890" y="1504335"/>
                </a:lnTo>
                <a:lnTo>
                  <a:pt x="752168" y="1504335"/>
                </a:lnTo>
                <a:lnTo>
                  <a:pt x="501445" y="1504335"/>
                </a:lnTo>
                <a:lnTo>
                  <a:pt x="501445" y="1755058"/>
                </a:lnTo>
                <a:lnTo>
                  <a:pt x="250723" y="1755058"/>
                </a:lnTo>
                <a:lnTo>
                  <a:pt x="250723" y="2005781"/>
                </a:lnTo>
                <a:lnTo>
                  <a:pt x="0" y="2005781"/>
                </a:lnTo>
                <a:lnTo>
                  <a:pt x="0" y="2256503"/>
                </a:lnTo>
                <a:lnTo>
                  <a:pt x="250723" y="2256503"/>
                </a:lnTo>
                <a:lnTo>
                  <a:pt x="250723" y="2507226"/>
                </a:lnTo>
                <a:lnTo>
                  <a:pt x="501445" y="2507226"/>
                </a:lnTo>
                <a:lnTo>
                  <a:pt x="752168" y="2507226"/>
                </a:lnTo>
                <a:lnTo>
                  <a:pt x="752168" y="2757948"/>
                </a:lnTo>
                <a:lnTo>
                  <a:pt x="1002890" y="2757948"/>
                </a:lnTo>
                <a:lnTo>
                  <a:pt x="1119015" y="2757948"/>
                </a:lnTo>
                <a:lnTo>
                  <a:pt x="1253613" y="2757948"/>
                </a:lnTo>
                <a:lnTo>
                  <a:pt x="1253622" y="2757948"/>
                </a:lnTo>
                <a:lnTo>
                  <a:pt x="1504331" y="2757948"/>
                </a:lnTo>
                <a:lnTo>
                  <a:pt x="1504345" y="2757948"/>
                </a:lnTo>
                <a:lnTo>
                  <a:pt x="1600268" y="2757948"/>
                </a:lnTo>
                <a:lnTo>
                  <a:pt x="1755040" y="2757948"/>
                </a:lnTo>
                <a:lnTo>
                  <a:pt x="1755054" y="2757948"/>
                </a:lnTo>
                <a:lnTo>
                  <a:pt x="2005763" y="2757948"/>
                </a:lnTo>
                <a:lnTo>
                  <a:pt x="2005763" y="3008671"/>
                </a:lnTo>
                <a:lnTo>
                  <a:pt x="2256485" y="3008671"/>
                </a:lnTo>
                <a:lnTo>
                  <a:pt x="2507208" y="3008671"/>
                </a:lnTo>
                <a:lnTo>
                  <a:pt x="2507208" y="3259394"/>
                </a:lnTo>
                <a:lnTo>
                  <a:pt x="2757930" y="3259394"/>
                </a:lnTo>
                <a:lnTo>
                  <a:pt x="3008653" y="3259394"/>
                </a:lnTo>
                <a:lnTo>
                  <a:pt x="3259376" y="3259394"/>
                </a:lnTo>
                <a:lnTo>
                  <a:pt x="3510098" y="3259394"/>
                </a:lnTo>
                <a:lnTo>
                  <a:pt x="3760821" y="3259394"/>
                </a:lnTo>
                <a:lnTo>
                  <a:pt x="4011543" y="3259394"/>
                </a:lnTo>
                <a:lnTo>
                  <a:pt x="4262266" y="3259394"/>
                </a:lnTo>
                <a:lnTo>
                  <a:pt x="4513007" y="3259394"/>
                </a:lnTo>
                <a:lnTo>
                  <a:pt x="4763729" y="3259394"/>
                </a:lnTo>
                <a:lnTo>
                  <a:pt x="5014452" y="3259394"/>
                </a:lnTo>
                <a:lnTo>
                  <a:pt x="5014452" y="3510116"/>
                </a:lnTo>
                <a:lnTo>
                  <a:pt x="5265174" y="3510116"/>
                </a:lnTo>
                <a:lnTo>
                  <a:pt x="5515897" y="3510116"/>
                </a:lnTo>
                <a:lnTo>
                  <a:pt x="5766620" y="3510116"/>
                </a:lnTo>
                <a:lnTo>
                  <a:pt x="6017342" y="3510116"/>
                </a:lnTo>
                <a:lnTo>
                  <a:pt x="6017342" y="3259394"/>
                </a:lnTo>
                <a:lnTo>
                  <a:pt x="6268065" y="3259394"/>
                </a:lnTo>
                <a:lnTo>
                  <a:pt x="6268065" y="3008671"/>
                </a:lnTo>
                <a:lnTo>
                  <a:pt x="6518787" y="3008671"/>
                </a:lnTo>
                <a:lnTo>
                  <a:pt x="6518787" y="2757948"/>
                </a:lnTo>
                <a:lnTo>
                  <a:pt x="6769510" y="2757948"/>
                </a:lnTo>
                <a:lnTo>
                  <a:pt x="6769510" y="2507226"/>
                </a:lnTo>
                <a:lnTo>
                  <a:pt x="7020233" y="2507226"/>
                </a:lnTo>
                <a:lnTo>
                  <a:pt x="7270955" y="2507226"/>
                </a:lnTo>
                <a:lnTo>
                  <a:pt x="7521678" y="2507226"/>
                </a:lnTo>
                <a:lnTo>
                  <a:pt x="7521678" y="2256503"/>
                </a:lnTo>
                <a:lnTo>
                  <a:pt x="7772400" y="2256503"/>
                </a:lnTo>
                <a:lnTo>
                  <a:pt x="7772400" y="2005781"/>
                </a:lnTo>
                <a:lnTo>
                  <a:pt x="7772400" y="1755058"/>
                </a:lnTo>
                <a:lnTo>
                  <a:pt x="7772400" y="1504335"/>
                </a:lnTo>
                <a:lnTo>
                  <a:pt x="7521678" y="1504335"/>
                </a:lnTo>
                <a:close/>
              </a:path>
            </a:pathLst>
          </a:custGeom>
          <a:solidFill>
            <a:srgbClr val="FFFFFF"/>
          </a:solidFill>
          <a:ln w="447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latin typeface="Josefin Sans" pitchFamily="2" charset="77"/>
            </a:endParaRPr>
          </a:p>
        </p:txBody>
      </p:sp>
      <p:sp>
        <p:nvSpPr>
          <p:cNvPr id="20" name="Graphic 16">
            <a:extLst>
              <a:ext uri="{FF2B5EF4-FFF2-40B4-BE49-F238E27FC236}">
                <a16:creationId xmlns:a16="http://schemas.microsoft.com/office/drawing/2014/main" id="{162BDDF0-EA5A-981D-7411-48B161CD5288}"/>
              </a:ext>
            </a:extLst>
          </p:cNvPr>
          <p:cNvSpPr/>
          <p:nvPr/>
        </p:nvSpPr>
        <p:spPr>
          <a:xfrm>
            <a:off x="2298775" y="4544878"/>
            <a:ext cx="3500317" cy="1580788"/>
          </a:xfrm>
          <a:custGeom>
            <a:avLst/>
            <a:gdLst>
              <a:gd name="connsiteX0" fmla="*/ 7521678 w 7772399"/>
              <a:gd name="connsiteY0" fmla="*/ 1504335 h 3510116"/>
              <a:gd name="connsiteX1" fmla="*/ 7270955 w 7772399"/>
              <a:gd name="connsiteY1" fmla="*/ 1504335 h 3510116"/>
              <a:gd name="connsiteX2" fmla="*/ 7270955 w 7772399"/>
              <a:gd name="connsiteY2" fmla="*/ 1253613 h 3510116"/>
              <a:gd name="connsiteX3" fmla="*/ 7270955 w 7772399"/>
              <a:gd name="connsiteY3" fmla="*/ 1002890 h 3510116"/>
              <a:gd name="connsiteX4" fmla="*/ 7020233 w 7772399"/>
              <a:gd name="connsiteY4" fmla="*/ 1002890 h 3510116"/>
              <a:gd name="connsiteX5" fmla="*/ 7020233 w 7772399"/>
              <a:gd name="connsiteY5" fmla="*/ 752168 h 3510116"/>
              <a:gd name="connsiteX6" fmla="*/ 6769510 w 7772399"/>
              <a:gd name="connsiteY6" fmla="*/ 752168 h 3510116"/>
              <a:gd name="connsiteX7" fmla="*/ 6769510 w 7772399"/>
              <a:gd name="connsiteY7" fmla="*/ 501445 h 3510116"/>
              <a:gd name="connsiteX8" fmla="*/ 6518787 w 7772399"/>
              <a:gd name="connsiteY8" fmla="*/ 501445 h 3510116"/>
              <a:gd name="connsiteX9" fmla="*/ 6518787 w 7772399"/>
              <a:gd name="connsiteY9" fmla="*/ 250723 h 3510116"/>
              <a:gd name="connsiteX10" fmla="*/ 6268065 w 7772399"/>
              <a:gd name="connsiteY10" fmla="*/ 250723 h 3510116"/>
              <a:gd name="connsiteX11" fmla="*/ 6017342 w 7772399"/>
              <a:gd name="connsiteY11" fmla="*/ 250723 h 3510116"/>
              <a:gd name="connsiteX12" fmla="*/ 5766620 w 7772399"/>
              <a:gd name="connsiteY12" fmla="*/ 250723 h 3510116"/>
              <a:gd name="connsiteX13" fmla="*/ 5766620 w 7772399"/>
              <a:gd name="connsiteY13" fmla="*/ 501445 h 3510116"/>
              <a:gd name="connsiteX14" fmla="*/ 5515897 w 7772399"/>
              <a:gd name="connsiteY14" fmla="*/ 501445 h 3510116"/>
              <a:gd name="connsiteX15" fmla="*/ 5265174 w 7772399"/>
              <a:gd name="connsiteY15" fmla="*/ 501445 h 3510116"/>
              <a:gd name="connsiteX16" fmla="*/ 5265174 w 7772399"/>
              <a:gd name="connsiteY16" fmla="*/ 250723 h 3510116"/>
              <a:gd name="connsiteX17" fmla="*/ 5014452 w 7772399"/>
              <a:gd name="connsiteY17" fmla="*/ 250723 h 3510116"/>
              <a:gd name="connsiteX18" fmla="*/ 4763729 w 7772399"/>
              <a:gd name="connsiteY18" fmla="*/ 250723 h 3510116"/>
              <a:gd name="connsiteX19" fmla="*/ 4763729 w 7772399"/>
              <a:gd name="connsiteY19" fmla="*/ 0 h 3510116"/>
              <a:gd name="connsiteX20" fmla="*/ 4513007 w 7772399"/>
              <a:gd name="connsiteY20" fmla="*/ 0 h 3510116"/>
              <a:gd name="connsiteX21" fmla="*/ 4262266 w 7772399"/>
              <a:gd name="connsiteY21" fmla="*/ 0 h 3510116"/>
              <a:gd name="connsiteX22" fmla="*/ 4011543 w 7772399"/>
              <a:gd name="connsiteY22" fmla="*/ 0 h 3510116"/>
              <a:gd name="connsiteX23" fmla="*/ 3760821 w 7772399"/>
              <a:gd name="connsiteY23" fmla="*/ 0 h 3510116"/>
              <a:gd name="connsiteX24" fmla="*/ 3510098 w 7772399"/>
              <a:gd name="connsiteY24" fmla="*/ 0 h 3510116"/>
              <a:gd name="connsiteX25" fmla="*/ 3510098 w 7772399"/>
              <a:gd name="connsiteY25" fmla="*/ 250723 h 3510116"/>
              <a:gd name="connsiteX26" fmla="*/ 3259376 w 7772399"/>
              <a:gd name="connsiteY26" fmla="*/ 250723 h 3510116"/>
              <a:gd name="connsiteX27" fmla="*/ 3008653 w 7772399"/>
              <a:gd name="connsiteY27" fmla="*/ 250723 h 3510116"/>
              <a:gd name="connsiteX28" fmla="*/ 3008653 w 7772399"/>
              <a:gd name="connsiteY28" fmla="*/ 501445 h 3510116"/>
              <a:gd name="connsiteX29" fmla="*/ 2757930 w 7772399"/>
              <a:gd name="connsiteY29" fmla="*/ 501445 h 3510116"/>
              <a:gd name="connsiteX30" fmla="*/ 2507208 w 7772399"/>
              <a:gd name="connsiteY30" fmla="*/ 501445 h 3510116"/>
              <a:gd name="connsiteX31" fmla="*/ 2256485 w 7772399"/>
              <a:gd name="connsiteY31" fmla="*/ 501445 h 3510116"/>
              <a:gd name="connsiteX32" fmla="*/ 2005763 w 7772399"/>
              <a:gd name="connsiteY32" fmla="*/ 501445 h 3510116"/>
              <a:gd name="connsiteX33" fmla="*/ 1755040 w 7772399"/>
              <a:gd name="connsiteY33" fmla="*/ 501445 h 3510116"/>
              <a:gd name="connsiteX34" fmla="*/ 1755040 w 7772399"/>
              <a:gd name="connsiteY34" fmla="*/ 752168 h 3510116"/>
              <a:gd name="connsiteX35" fmla="*/ 1504331 w 7772399"/>
              <a:gd name="connsiteY35" fmla="*/ 752168 h 3510116"/>
              <a:gd name="connsiteX36" fmla="*/ 1504331 w 7772399"/>
              <a:gd name="connsiteY36" fmla="*/ 1002890 h 3510116"/>
              <a:gd name="connsiteX37" fmla="*/ 1253622 w 7772399"/>
              <a:gd name="connsiteY37" fmla="*/ 1002890 h 3510116"/>
              <a:gd name="connsiteX38" fmla="*/ 1253622 w 7772399"/>
              <a:gd name="connsiteY38" fmla="*/ 1253613 h 3510116"/>
              <a:gd name="connsiteX39" fmla="*/ 1253613 w 7772399"/>
              <a:gd name="connsiteY39" fmla="*/ 1253613 h 3510116"/>
              <a:gd name="connsiteX40" fmla="*/ 1119015 w 7772399"/>
              <a:gd name="connsiteY40" fmla="*/ 1253613 h 3510116"/>
              <a:gd name="connsiteX41" fmla="*/ 1002890 w 7772399"/>
              <a:gd name="connsiteY41" fmla="*/ 1253613 h 3510116"/>
              <a:gd name="connsiteX42" fmla="*/ 1002890 w 7772399"/>
              <a:gd name="connsiteY42" fmla="*/ 1504335 h 3510116"/>
              <a:gd name="connsiteX43" fmla="*/ 752168 w 7772399"/>
              <a:gd name="connsiteY43" fmla="*/ 1504335 h 3510116"/>
              <a:gd name="connsiteX44" fmla="*/ 501445 w 7772399"/>
              <a:gd name="connsiteY44" fmla="*/ 1504335 h 3510116"/>
              <a:gd name="connsiteX45" fmla="*/ 501445 w 7772399"/>
              <a:gd name="connsiteY45" fmla="*/ 1755058 h 3510116"/>
              <a:gd name="connsiteX46" fmla="*/ 250723 w 7772399"/>
              <a:gd name="connsiteY46" fmla="*/ 1755058 h 3510116"/>
              <a:gd name="connsiteX47" fmla="*/ 250723 w 7772399"/>
              <a:gd name="connsiteY47" fmla="*/ 2005781 h 3510116"/>
              <a:gd name="connsiteX48" fmla="*/ 0 w 7772399"/>
              <a:gd name="connsiteY48" fmla="*/ 2005781 h 3510116"/>
              <a:gd name="connsiteX49" fmla="*/ 0 w 7772399"/>
              <a:gd name="connsiteY49" fmla="*/ 2256503 h 3510116"/>
              <a:gd name="connsiteX50" fmla="*/ 250723 w 7772399"/>
              <a:gd name="connsiteY50" fmla="*/ 2256503 h 3510116"/>
              <a:gd name="connsiteX51" fmla="*/ 250723 w 7772399"/>
              <a:gd name="connsiteY51" fmla="*/ 2507226 h 3510116"/>
              <a:gd name="connsiteX52" fmla="*/ 501445 w 7772399"/>
              <a:gd name="connsiteY52" fmla="*/ 2507226 h 3510116"/>
              <a:gd name="connsiteX53" fmla="*/ 752168 w 7772399"/>
              <a:gd name="connsiteY53" fmla="*/ 2507226 h 3510116"/>
              <a:gd name="connsiteX54" fmla="*/ 752168 w 7772399"/>
              <a:gd name="connsiteY54" fmla="*/ 2757948 h 3510116"/>
              <a:gd name="connsiteX55" fmla="*/ 1002890 w 7772399"/>
              <a:gd name="connsiteY55" fmla="*/ 2757948 h 3510116"/>
              <a:gd name="connsiteX56" fmla="*/ 1119015 w 7772399"/>
              <a:gd name="connsiteY56" fmla="*/ 2757948 h 3510116"/>
              <a:gd name="connsiteX57" fmla="*/ 1253613 w 7772399"/>
              <a:gd name="connsiteY57" fmla="*/ 2757948 h 3510116"/>
              <a:gd name="connsiteX58" fmla="*/ 1253622 w 7772399"/>
              <a:gd name="connsiteY58" fmla="*/ 2757948 h 3510116"/>
              <a:gd name="connsiteX59" fmla="*/ 1504331 w 7772399"/>
              <a:gd name="connsiteY59" fmla="*/ 2757948 h 3510116"/>
              <a:gd name="connsiteX60" fmla="*/ 1504345 w 7772399"/>
              <a:gd name="connsiteY60" fmla="*/ 2757948 h 3510116"/>
              <a:gd name="connsiteX61" fmla="*/ 1600268 w 7772399"/>
              <a:gd name="connsiteY61" fmla="*/ 2757948 h 3510116"/>
              <a:gd name="connsiteX62" fmla="*/ 1755040 w 7772399"/>
              <a:gd name="connsiteY62" fmla="*/ 2757948 h 3510116"/>
              <a:gd name="connsiteX63" fmla="*/ 1755054 w 7772399"/>
              <a:gd name="connsiteY63" fmla="*/ 2757948 h 3510116"/>
              <a:gd name="connsiteX64" fmla="*/ 2005763 w 7772399"/>
              <a:gd name="connsiteY64" fmla="*/ 2757948 h 3510116"/>
              <a:gd name="connsiteX65" fmla="*/ 2005763 w 7772399"/>
              <a:gd name="connsiteY65" fmla="*/ 3008671 h 3510116"/>
              <a:gd name="connsiteX66" fmla="*/ 2256485 w 7772399"/>
              <a:gd name="connsiteY66" fmla="*/ 3008671 h 3510116"/>
              <a:gd name="connsiteX67" fmla="*/ 2507208 w 7772399"/>
              <a:gd name="connsiteY67" fmla="*/ 3008671 h 3510116"/>
              <a:gd name="connsiteX68" fmla="*/ 2507208 w 7772399"/>
              <a:gd name="connsiteY68" fmla="*/ 3259394 h 3510116"/>
              <a:gd name="connsiteX69" fmla="*/ 2757930 w 7772399"/>
              <a:gd name="connsiteY69" fmla="*/ 3259394 h 3510116"/>
              <a:gd name="connsiteX70" fmla="*/ 3008653 w 7772399"/>
              <a:gd name="connsiteY70" fmla="*/ 3259394 h 3510116"/>
              <a:gd name="connsiteX71" fmla="*/ 3259376 w 7772399"/>
              <a:gd name="connsiteY71" fmla="*/ 3259394 h 3510116"/>
              <a:gd name="connsiteX72" fmla="*/ 3510098 w 7772399"/>
              <a:gd name="connsiteY72" fmla="*/ 3259394 h 3510116"/>
              <a:gd name="connsiteX73" fmla="*/ 3760821 w 7772399"/>
              <a:gd name="connsiteY73" fmla="*/ 3259394 h 3510116"/>
              <a:gd name="connsiteX74" fmla="*/ 4011543 w 7772399"/>
              <a:gd name="connsiteY74" fmla="*/ 3259394 h 3510116"/>
              <a:gd name="connsiteX75" fmla="*/ 4262266 w 7772399"/>
              <a:gd name="connsiteY75" fmla="*/ 3259394 h 3510116"/>
              <a:gd name="connsiteX76" fmla="*/ 4513007 w 7772399"/>
              <a:gd name="connsiteY76" fmla="*/ 3259394 h 3510116"/>
              <a:gd name="connsiteX77" fmla="*/ 4763729 w 7772399"/>
              <a:gd name="connsiteY77" fmla="*/ 3259394 h 3510116"/>
              <a:gd name="connsiteX78" fmla="*/ 5014452 w 7772399"/>
              <a:gd name="connsiteY78" fmla="*/ 3259394 h 3510116"/>
              <a:gd name="connsiteX79" fmla="*/ 5014452 w 7772399"/>
              <a:gd name="connsiteY79" fmla="*/ 3510116 h 3510116"/>
              <a:gd name="connsiteX80" fmla="*/ 5265174 w 7772399"/>
              <a:gd name="connsiteY80" fmla="*/ 3510116 h 3510116"/>
              <a:gd name="connsiteX81" fmla="*/ 5515897 w 7772399"/>
              <a:gd name="connsiteY81" fmla="*/ 3510116 h 3510116"/>
              <a:gd name="connsiteX82" fmla="*/ 5766620 w 7772399"/>
              <a:gd name="connsiteY82" fmla="*/ 3510116 h 3510116"/>
              <a:gd name="connsiteX83" fmla="*/ 6017342 w 7772399"/>
              <a:gd name="connsiteY83" fmla="*/ 3510116 h 3510116"/>
              <a:gd name="connsiteX84" fmla="*/ 6017342 w 7772399"/>
              <a:gd name="connsiteY84" fmla="*/ 3259394 h 3510116"/>
              <a:gd name="connsiteX85" fmla="*/ 6268065 w 7772399"/>
              <a:gd name="connsiteY85" fmla="*/ 3259394 h 3510116"/>
              <a:gd name="connsiteX86" fmla="*/ 6268065 w 7772399"/>
              <a:gd name="connsiteY86" fmla="*/ 3008671 h 3510116"/>
              <a:gd name="connsiteX87" fmla="*/ 6518787 w 7772399"/>
              <a:gd name="connsiteY87" fmla="*/ 3008671 h 3510116"/>
              <a:gd name="connsiteX88" fmla="*/ 6518787 w 7772399"/>
              <a:gd name="connsiteY88" fmla="*/ 2757948 h 3510116"/>
              <a:gd name="connsiteX89" fmla="*/ 6769510 w 7772399"/>
              <a:gd name="connsiteY89" fmla="*/ 2757948 h 3510116"/>
              <a:gd name="connsiteX90" fmla="*/ 6769510 w 7772399"/>
              <a:gd name="connsiteY90" fmla="*/ 2507226 h 3510116"/>
              <a:gd name="connsiteX91" fmla="*/ 7020233 w 7772399"/>
              <a:gd name="connsiteY91" fmla="*/ 2507226 h 3510116"/>
              <a:gd name="connsiteX92" fmla="*/ 7270955 w 7772399"/>
              <a:gd name="connsiteY92" fmla="*/ 2507226 h 3510116"/>
              <a:gd name="connsiteX93" fmla="*/ 7521678 w 7772399"/>
              <a:gd name="connsiteY93" fmla="*/ 2507226 h 3510116"/>
              <a:gd name="connsiteX94" fmla="*/ 7521678 w 7772399"/>
              <a:gd name="connsiteY94" fmla="*/ 2256503 h 3510116"/>
              <a:gd name="connsiteX95" fmla="*/ 7772400 w 7772399"/>
              <a:gd name="connsiteY95" fmla="*/ 2256503 h 3510116"/>
              <a:gd name="connsiteX96" fmla="*/ 7772400 w 7772399"/>
              <a:gd name="connsiteY96" fmla="*/ 2005781 h 3510116"/>
              <a:gd name="connsiteX97" fmla="*/ 7772400 w 7772399"/>
              <a:gd name="connsiteY97" fmla="*/ 1755058 h 3510116"/>
              <a:gd name="connsiteX98" fmla="*/ 7772400 w 7772399"/>
              <a:gd name="connsiteY98" fmla="*/ 1504335 h 3510116"/>
              <a:gd name="connsiteX99" fmla="*/ 7521678 w 7772399"/>
              <a:gd name="connsiteY99" fmla="*/ 1504335 h 3510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772399" h="3510116">
                <a:moveTo>
                  <a:pt x="7521678" y="1504335"/>
                </a:moveTo>
                <a:lnTo>
                  <a:pt x="7270955" y="1504335"/>
                </a:lnTo>
                <a:lnTo>
                  <a:pt x="7270955" y="1253613"/>
                </a:lnTo>
                <a:lnTo>
                  <a:pt x="7270955" y="1002890"/>
                </a:lnTo>
                <a:lnTo>
                  <a:pt x="7020233" y="1002890"/>
                </a:lnTo>
                <a:lnTo>
                  <a:pt x="7020233" y="752168"/>
                </a:lnTo>
                <a:lnTo>
                  <a:pt x="6769510" y="752168"/>
                </a:lnTo>
                <a:lnTo>
                  <a:pt x="6769510" y="501445"/>
                </a:lnTo>
                <a:lnTo>
                  <a:pt x="6518787" y="501445"/>
                </a:lnTo>
                <a:lnTo>
                  <a:pt x="6518787" y="250723"/>
                </a:lnTo>
                <a:lnTo>
                  <a:pt x="6268065" y="250723"/>
                </a:lnTo>
                <a:lnTo>
                  <a:pt x="6017342" y="250723"/>
                </a:lnTo>
                <a:lnTo>
                  <a:pt x="5766620" y="250723"/>
                </a:lnTo>
                <a:lnTo>
                  <a:pt x="5766620" y="501445"/>
                </a:lnTo>
                <a:lnTo>
                  <a:pt x="5515897" y="501445"/>
                </a:lnTo>
                <a:lnTo>
                  <a:pt x="5265174" y="501445"/>
                </a:lnTo>
                <a:lnTo>
                  <a:pt x="5265174" y="250723"/>
                </a:lnTo>
                <a:lnTo>
                  <a:pt x="5014452" y="250723"/>
                </a:lnTo>
                <a:lnTo>
                  <a:pt x="4763729" y="250723"/>
                </a:lnTo>
                <a:lnTo>
                  <a:pt x="4763729" y="0"/>
                </a:lnTo>
                <a:lnTo>
                  <a:pt x="4513007" y="0"/>
                </a:lnTo>
                <a:lnTo>
                  <a:pt x="4262266" y="0"/>
                </a:lnTo>
                <a:lnTo>
                  <a:pt x="4011543" y="0"/>
                </a:lnTo>
                <a:lnTo>
                  <a:pt x="3760821" y="0"/>
                </a:lnTo>
                <a:lnTo>
                  <a:pt x="3510098" y="0"/>
                </a:lnTo>
                <a:lnTo>
                  <a:pt x="3510098" y="250723"/>
                </a:lnTo>
                <a:lnTo>
                  <a:pt x="3259376" y="250723"/>
                </a:lnTo>
                <a:lnTo>
                  <a:pt x="3008653" y="250723"/>
                </a:lnTo>
                <a:lnTo>
                  <a:pt x="3008653" y="501445"/>
                </a:lnTo>
                <a:lnTo>
                  <a:pt x="2757930" y="501445"/>
                </a:lnTo>
                <a:lnTo>
                  <a:pt x="2507208" y="501445"/>
                </a:lnTo>
                <a:lnTo>
                  <a:pt x="2256485" y="501445"/>
                </a:lnTo>
                <a:lnTo>
                  <a:pt x="2005763" y="501445"/>
                </a:lnTo>
                <a:lnTo>
                  <a:pt x="1755040" y="501445"/>
                </a:lnTo>
                <a:lnTo>
                  <a:pt x="1755040" y="752168"/>
                </a:lnTo>
                <a:lnTo>
                  <a:pt x="1504331" y="752168"/>
                </a:lnTo>
                <a:lnTo>
                  <a:pt x="1504331" y="1002890"/>
                </a:lnTo>
                <a:lnTo>
                  <a:pt x="1253622" y="1002890"/>
                </a:lnTo>
                <a:lnTo>
                  <a:pt x="1253622" y="1253613"/>
                </a:lnTo>
                <a:lnTo>
                  <a:pt x="1253613" y="1253613"/>
                </a:lnTo>
                <a:lnTo>
                  <a:pt x="1119015" y="1253613"/>
                </a:lnTo>
                <a:lnTo>
                  <a:pt x="1002890" y="1253613"/>
                </a:lnTo>
                <a:lnTo>
                  <a:pt x="1002890" y="1504335"/>
                </a:lnTo>
                <a:lnTo>
                  <a:pt x="752168" y="1504335"/>
                </a:lnTo>
                <a:lnTo>
                  <a:pt x="501445" y="1504335"/>
                </a:lnTo>
                <a:lnTo>
                  <a:pt x="501445" y="1755058"/>
                </a:lnTo>
                <a:lnTo>
                  <a:pt x="250723" y="1755058"/>
                </a:lnTo>
                <a:lnTo>
                  <a:pt x="250723" y="2005781"/>
                </a:lnTo>
                <a:lnTo>
                  <a:pt x="0" y="2005781"/>
                </a:lnTo>
                <a:lnTo>
                  <a:pt x="0" y="2256503"/>
                </a:lnTo>
                <a:lnTo>
                  <a:pt x="250723" y="2256503"/>
                </a:lnTo>
                <a:lnTo>
                  <a:pt x="250723" y="2507226"/>
                </a:lnTo>
                <a:lnTo>
                  <a:pt x="501445" y="2507226"/>
                </a:lnTo>
                <a:lnTo>
                  <a:pt x="752168" y="2507226"/>
                </a:lnTo>
                <a:lnTo>
                  <a:pt x="752168" y="2757948"/>
                </a:lnTo>
                <a:lnTo>
                  <a:pt x="1002890" y="2757948"/>
                </a:lnTo>
                <a:lnTo>
                  <a:pt x="1119015" y="2757948"/>
                </a:lnTo>
                <a:lnTo>
                  <a:pt x="1253613" y="2757948"/>
                </a:lnTo>
                <a:lnTo>
                  <a:pt x="1253622" y="2757948"/>
                </a:lnTo>
                <a:lnTo>
                  <a:pt x="1504331" y="2757948"/>
                </a:lnTo>
                <a:lnTo>
                  <a:pt x="1504345" y="2757948"/>
                </a:lnTo>
                <a:lnTo>
                  <a:pt x="1600268" y="2757948"/>
                </a:lnTo>
                <a:lnTo>
                  <a:pt x="1755040" y="2757948"/>
                </a:lnTo>
                <a:lnTo>
                  <a:pt x="1755054" y="2757948"/>
                </a:lnTo>
                <a:lnTo>
                  <a:pt x="2005763" y="2757948"/>
                </a:lnTo>
                <a:lnTo>
                  <a:pt x="2005763" y="3008671"/>
                </a:lnTo>
                <a:lnTo>
                  <a:pt x="2256485" y="3008671"/>
                </a:lnTo>
                <a:lnTo>
                  <a:pt x="2507208" y="3008671"/>
                </a:lnTo>
                <a:lnTo>
                  <a:pt x="2507208" y="3259394"/>
                </a:lnTo>
                <a:lnTo>
                  <a:pt x="2757930" y="3259394"/>
                </a:lnTo>
                <a:lnTo>
                  <a:pt x="3008653" y="3259394"/>
                </a:lnTo>
                <a:lnTo>
                  <a:pt x="3259376" y="3259394"/>
                </a:lnTo>
                <a:lnTo>
                  <a:pt x="3510098" y="3259394"/>
                </a:lnTo>
                <a:lnTo>
                  <a:pt x="3760821" y="3259394"/>
                </a:lnTo>
                <a:lnTo>
                  <a:pt x="4011543" y="3259394"/>
                </a:lnTo>
                <a:lnTo>
                  <a:pt x="4262266" y="3259394"/>
                </a:lnTo>
                <a:lnTo>
                  <a:pt x="4513007" y="3259394"/>
                </a:lnTo>
                <a:lnTo>
                  <a:pt x="4763729" y="3259394"/>
                </a:lnTo>
                <a:lnTo>
                  <a:pt x="5014452" y="3259394"/>
                </a:lnTo>
                <a:lnTo>
                  <a:pt x="5014452" y="3510116"/>
                </a:lnTo>
                <a:lnTo>
                  <a:pt x="5265174" y="3510116"/>
                </a:lnTo>
                <a:lnTo>
                  <a:pt x="5515897" y="3510116"/>
                </a:lnTo>
                <a:lnTo>
                  <a:pt x="5766620" y="3510116"/>
                </a:lnTo>
                <a:lnTo>
                  <a:pt x="6017342" y="3510116"/>
                </a:lnTo>
                <a:lnTo>
                  <a:pt x="6017342" y="3259394"/>
                </a:lnTo>
                <a:lnTo>
                  <a:pt x="6268065" y="3259394"/>
                </a:lnTo>
                <a:lnTo>
                  <a:pt x="6268065" y="3008671"/>
                </a:lnTo>
                <a:lnTo>
                  <a:pt x="6518787" y="3008671"/>
                </a:lnTo>
                <a:lnTo>
                  <a:pt x="6518787" y="2757948"/>
                </a:lnTo>
                <a:lnTo>
                  <a:pt x="6769510" y="2757948"/>
                </a:lnTo>
                <a:lnTo>
                  <a:pt x="6769510" y="2507226"/>
                </a:lnTo>
                <a:lnTo>
                  <a:pt x="7020233" y="2507226"/>
                </a:lnTo>
                <a:lnTo>
                  <a:pt x="7270955" y="2507226"/>
                </a:lnTo>
                <a:lnTo>
                  <a:pt x="7521678" y="2507226"/>
                </a:lnTo>
                <a:lnTo>
                  <a:pt x="7521678" y="2256503"/>
                </a:lnTo>
                <a:lnTo>
                  <a:pt x="7772400" y="2256503"/>
                </a:lnTo>
                <a:lnTo>
                  <a:pt x="7772400" y="2005781"/>
                </a:lnTo>
                <a:lnTo>
                  <a:pt x="7772400" y="1755058"/>
                </a:lnTo>
                <a:lnTo>
                  <a:pt x="7772400" y="1504335"/>
                </a:lnTo>
                <a:lnTo>
                  <a:pt x="7521678" y="1504335"/>
                </a:lnTo>
                <a:close/>
              </a:path>
            </a:pathLst>
          </a:custGeom>
          <a:solidFill>
            <a:srgbClr val="FFFFFF"/>
          </a:solidFill>
          <a:ln w="447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latin typeface="Josefin Sans" pitchFamily="2" charset="77"/>
            </a:endParaRPr>
          </a:p>
        </p:txBody>
      </p:sp>
      <p:sp>
        <p:nvSpPr>
          <p:cNvPr id="21" name="Graphic 14">
            <a:extLst>
              <a:ext uri="{FF2B5EF4-FFF2-40B4-BE49-F238E27FC236}">
                <a16:creationId xmlns:a16="http://schemas.microsoft.com/office/drawing/2014/main" id="{C534F0F6-300C-0CD5-A6C0-08DC901B630C}"/>
              </a:ext>
            </a:extLst>
          </p:cNvPr>
          <p:cNvSpPr/>
          <p:nvPr/>
        </p:nvSpPr>
        <p:spPr>
          <a:xfrm flipH="1">
            <a:off x="21904569" y="5236275"/>
            <a:ext cx="3596575" cy="1580788"/>
          </a:xfrm>
          <a:custGeom>
            <a:avLst/>
            <a:gdLst>
              <a:gd name="connsiteX0" fmla="*/ 7461393 w 7772289"/>
              <a:gd name="connsiteY0" fmla="*/ 2173897 h 3416122"/>
              <a:gd name="connsiteX1" fmla="*/ 7461393 w 7772289"/>
              <a:gd name="connsiteY1" fmla="*/ 1863342 h 3416122"/>
              <a:gd name="connsiteX2" fmla="*/ 7150498 w 7772289"/>
              <a:gd name="connsiteY2" fmla="*/ 1863342 h 3416122"/>
              <a:gd name="connsiteX3" fmla="*/ 7150498 w 7772289"/>
              <a:gd name="connsiteY3" fmla="*/ 1552781 h 3416122"/>
              <a:gd name="connsiteX4" fmla="*/ 6839602 w 7772289"/>
              <a:gd name="connsiteY4" fmla="*/ 1552781 h 3416122"/>
              <a:gd name="connsiteX5" fmla="*/ 6839602 w 7772289"/>
              <a:gd name="connsiteY5" fmla="*/ 1242226 h 3416122"/>
              <a:gd name="connsiteX6" fmla="*/ 6528705 w 7772289"/>
              <a:gd name="connsiteY6" fmla="*/ 1242226 h 3416122"/>
              <a:gd name="connsiteX7" fmla="*/ 6217865 w 7772289"/>
              <a:gd name="connsiteY7" fmla="*/ 1242226 h 3416122"/>
              <a:gd name="connsiteX8" fmla="*/ 5906969 w 7772289"/>
              <a:gd name="connsiteY8" fmla="*/ 1242226 h 3416122"/>
              <a:gd name="connsiteX9" fmla="*/ 5596073 w 7772289"/>
              <a:gd name="connsiteY9" fmla="*/ 1242226 h 3416122"/>
              <a:gd name="connsiteX10" fmla="*/ 5285166 w 7772289"/>
              <a:gd name="connsiteY10" fmla="*/ 1242226 h 3416122"/>
              <a:gd name="connsiteX11" fmla="*/ 5285166 w 7772289"/>
              <a:gd name="connsiteY11" fmla="*/ 931671 h 3416122"/>
              <a:gd name="connsiteX12" fmla="*/ 4974270 w 7772289"/>
              <a:gd name="connsiteY12" fmla="*/ 931671 h 3416122"/>
              <a:gd name="connsiteX13" fmla="*/ 4974270 w 7772289"/>
              <a:gd name="connsiteY13" fmla="*/ 621110 h 3416122"/>
              <a:gd name="connsiteX14" fmla="*/ 4663379 w 7772289"/>
              <a:gd name="connsiteY14" fmla="*/ 621110 h 3416122"/>
              <a:gd name="connsiteX15" fmla="*/ 4663379 w 7772289"/>
              <a:gd name="connsiteY15" fmla="*/ 310556 h 3416122"/>
              <a:gd name="connsiteX16" fmla="*/ 4352489 w 7772289"/>
              <a:gd name="connsiteY16" fmla="*/ 310556 h 3416122"/>
              <a:gd name="connsiteX17" fmla="*/ 4352489 w 7772289"/>
              <a:gd name="connsiteY17" fmla="*/ 0 h 3416122"/>
              <a:gd name="connsiteX18" fmla="*/ 4041593 w 7772289"/>
              <a:gd name="connsiteY18" fmla="*/ 0 h 3416122"/>
              <a:gd name="connsiteX19" fmla="*/ 3730702 w 7772289"/>
              <a:gd name="connsiteY19" fmla="*/ 0 h 3416122"/>
              <a:gd name="connsiteX20" fmla="*/ 3419812 w 7772289"/>
              <a:gd name="connsiteY20" fmla="*/ 0 h 3416122"/>
              <a:gd name="connsiteX21" fmla="*/ 3108921 w 7772289"/>
              <a:gd name="connsiteY21" fmla="*/ 0 h 3416122"/>
              <a:gd name="connsiteX22" fmla="*/ 2798025 w 7772289"/>
              <a:gd name="connsiteY22" fmla="*/ 0 h 3416122"/>
              <a:gd name="connsiteX23" fmla="*/ 2798025 w 7772289"/>
              <a:gd name="connsiteY23" fmla="*/ 310556 h 3416122"/>
              <a:gd name="connsiteX24" fmla="*/ 2487135 w 7772289"/>
              <a:gd name="connsiteY24" fmla="*/ 310556 h 3416122"/>
              <a:gd name="connsiteX25" fmla="*/ 2487135 w 7772289"/>
              <a:gd name="connsiteY25" fmla="*/ 621110 h 3416122"/>
              <a:gd name="connsiteX26" fmla="*/ 2176244 w 7772289"/>
              <a:gd name="connsiteY26" fmla="*/ 621110 h 3416122"/>
              <a:gd name="connsiteX27" fmla="*/ 2176244 w 7772289"/>
              <a:gd name="connsiteY27" fmla="*/ 931671 h 3416122"/>
              <a:gd name="connsiteX28" fmla="*/ 1865354 w 7772289"/>
              <a:gd name="connsiteY28" fmla="*/ 931671 h 3416122"/>
              <a:gd name="connsiteX29" fmla="*/ 1554458 w 7772289"/>
              <a:gd name="connsiteY29" fmla="*/ 931671 h 3416122"/>
              <a:gd name="connsiteX30" fmla="*/ 1243567 w 7772289"/>
              <a:gd name="connsiteY30" fmla="*/ 931671 h 3416122"/>
              <a:gd name="connsiteX31" fmla="*/ 932677 w 7772289"/>
              <a:gd name="connsiteY31" fmla="*/ 931671 h 3416122"/>
              <a:gd name="connsiteX32" fmla="*/ 932677 w 7772289"/>
              <a:gd name="connsiteY32" fmla="*/ 1242226 h 3416122"/>
              <a:gd name="connsiteX33" fmla="*/ 621786 w 7772289"/>
              <a:gd name="connsiteY33" fmla="*/ 1242226 h 3416122"/>
              <a:gd name="connsiteX34" fmla="*/ 621786 w 7772289"/>
              <a:gd name="connsiteY34" fmla="*/ 1552781 h 3416122"/>
              <a:gd name="connsiteX35" fmla="*/ 310892 w 7772289"/>
              <a:gd name="connsiteY35" fmla="*/ 1552781 h 3416122"/>
              <a:gd name="connsiteX36" fmla="*/ 310892 w 7772289"/>
              <a:gd name="connsiteY36" fmla="*/ 1863342 h 3416122"/>
              <a:gd name="connsiteX37" fmla="*/ 310892 w 7772289"/>
              <a:gd name="connsiteY37" fmla="*/ 2173897 h 3416122"/>
              <a:gd name="connsiteX38" fmla="*/ 0 w 7772289"/>
              <a:gd name="connsiteY38" fmla="*/ 2173897 h 3416122"/>
              <a:gd name="connsiteX39" fmla="*/ 0 w 7772289"/>
              <a:gd name="connsiteY39" fmla="*/ 2484452 h 3416122"/>
              <a:gd name="connsiteX40" fmla="*/ 0 w 7772289"/>
              <a:gd name="connsiteY40" fmla="*/ 2795007 h 3416122"/>
              <a:gd name="connsiteX41" fmla="*/ 0 w 7772289"/>
              <a:gd name="connsiteY41" fmla="*/ 3105562 h 3416122"/>
              <a:gd name="connsiteX42" fmla="*/ 310892 w 7772289"/>
              <a:gd name="connsiteY42" fmla="*/ 3105562 h 3416122"/>
              <a:gd name="connsiteX43" fmla="*/ 621786 w 7772289"/>
              <a:gd name="connsiteY43" fmla="*/ 3105562 h 3416122"/>
              <a:gd name="connsiteX44" fmla="*/ 932677 w 7772289"/>
              <a:gd name="connsiteY44" fmla="*/ 3105562 h 3416122"/>
              <a:gd name="connsiteX45" fmla="*/ 1243567 w 7772289"/>
              <a:gd name="connsiteY45" fmla="*/ 3105562 h 3416122"/>
              <a:gd name="connsiteX46" fmla="*/ 1554458 w 7772289"/>
              <a:gd name="connsiteY46" fmla="*/ 3105562 h 3416122"/>
              <a:gd name="connsiteX47" fmla="*/ 1865354 w 7772289"/>
              <a:gd name="connsiteY47" fmla="*/ 3105562 h 3416122"/>
              <a:gd name="connsiteX48" fmla="*/ 2176244 w 7772289"/>
              <a:gd name="connsiteY48" fmla="*/ 3105562 h 3416122"/>
              <a:gd name="connsiteX49" fmla="*/ 2487135 w 7772289"/>
              <a:gd name="connsiteY49" fmla="*/ 3105562 h 3416122"/>
              <a:gd name="connsiteX50" fmla="*/ 2798025 w 7772289"/>
              <a:gd name="connsiteY50" fmla="*/ 3105562 h 3416122"/>
              <a:gd name="connsiteX51" fmla="*/ 2798025 w 7772289"/>
              <a:gd name="connsiteY51" fmla="*/ 3416123 h 3416122"/>
              <a:gd name="connsiteX52" fmla="*/ 3108921 w 7772289"/>
              <a:gd name="connsiteY52" fmla="*/ 3416123 h 3416122"/>
              <a:gd name="connsiteX53" fmla="*/ 3419812 w 7772289"/>
              <a:gd name="connsiteY53" fmla="*/ 3416123 h 3416122"/>
              <a:gd name="connsiteX54" fmla="*/ 3730702 w 7772289"/>
              <a:gd name="connsiteY54" fmla="*/ 3416123 h 3416122"/>
              <a:gd name="connsiteX55" fmla="*/ 4041593 w 7772289"/>
              <a:gd name="connsiteY55" fmla="*/ 3416123 h 3416122"/>
              <a:gd name="connsiteX56" fmla="*/ 4352489 w 7772289"/>
              <a:gd name="connsiteY56" fmla="*/ 3416123 h 3416122"/>
              <a:gd name="connsiteX57" fmla="*/ 4663379 w 7772289"/>
              <a:gd name="connsiteY57" fmla="*/ 3416123 h 3416122"/>
              <a:gd name="connsiteX58" fmla="*/ 4974270 w 7772289"/>
              <a:gd name="connsiteY58" fmla="*/ 3416123 h 3416122"/>
              <a:gd name="connsiteX59" fmla="*/ 5285166 w 7772289"/>
              <a:gd name="connsiteY59" fmla="*/ 3416123 h 3416122"/>
              <a:gd name="connsiteX60" fmla="*/ 5285166 w 7772289"/>
              <a:gd name="connsiteY60" fmla="*/ 3105562 h 3416122"/>
              <a:gd name="connsiteX61" fmla="*/ 5596073 w 7772289"/>
              <a:gd name="connsiteY61" fmla="*/ 3105562 h 3416122"/>
              <a:gd name="connsiteX62" fmla="*/ 5906969 w 7772289"/>
              <a:gd name="connsiteY62" fmla="*/ 3105562 h 3416122"/>
              <a:gd name="connsiteX63" fmla="*/ 6217865 w 7772289"/>
              <a:gd name="connsiteY63" fmla="*/ 3105562 h 3416122"/>
              <a:gd name="connsiteX64" fmla="*/ 6528705 w 7772289"/>
              <a:gd name="connsiteY64" fmla="*/ 3105562 h 3416122"/>
              <a:gd name="connsiteX65" fmla="*/ 6839602 w 7772289"/>
              <a:gd name="connsiteY65" fmla="*/ 3105562 h 3416122"/>
              <a:gd name="connsiteX66" fmla="*/ 6839602 w 7772289"/>
              <a:gd name="connsiteY66" fmla="*/ 2795007 h 3416122"/>
              <a:gd name="connsiteX67" fmla="*/ 7150498 w 7772289"/>
              <a:gd name="connsiteY67" fmla="*/ 2795007 h 3416122"/>
              <a:gd name="connsiteX68" fmla="*/ 7461393 w 7772289"/>
              <a:gd name="connsiteY68" fmla="*/ 2795007 h 3416122"/>
              <a:gd name="connsiteX69" fmla="*/ 7772289 w 7772289"/>
              <a:gd name="connsiteY69" fmla="*/ 2795007 h 3416122"/>
              <a:gd name="connsiteX70" fmla="*/ 7772289 w 7772289"/>
              <a:gd name="connsiteY70" fmla="*/ 2484452 h 3416122"/>
              <a:gd name="connsiteX71" fmla="*/ 7772289 w 7772289"/>
              <a:gd name="connsiteY71" fmla="*/ 2173897 h 3416122"/>
              <a:gd name="connsiteX72" fmla="*/ 7461393 w 7772289"/>
              <a:gd name="connsiteY72" fmla="*/ 2173897 h 341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7772289" h="3416122">
                <a:moveTo>
                  <a:pt x="7461393" y="2173897"/>
                </a:moveTo>
                <a:lnTo>
                  <a:pt x="7461393" y="1863342"/>
                </a:lnTo>
                <a:lnTo>
                  <a:pt x="7150498" y="1863342"/>
                </a:lnTo>
                <a:lnTo>
                  <a:pt x="7150498" y="1552781"/>
                </a:lnTo>
                <a:lnTo>
                  <a:pt x="6839602" y="1552781"/>
                </a:lnTo>
                <a:lnTo>
                  <a:pt x="6839602" y="1242226"/>
                </a:lnTo>
                <a:lnTo>
                  <a:pt x="6528705" y="1242226"/>
                </a:lnTo>
                <a:lnTo>
                  <a:pt x="6217865" y="1242226"/>
                </a:lnTo>
                <a:lnTo>
                  <a:pt x="5906969" y="1242226"/>
                </a:lnTo>
                <a:lnTo>
                  <a:pt x="5596073" y="1242226"/>
                </a:lnTo>
                <a:lnTo>
                  <a:pt x="5285166" y="1242226"/>
                </a:lnTo>
                <a:lnTo>
                  <a:pt x="5285166" y="931671"/>
                </a:lnTo>
                <a:lnTo>
                  <a:pt x="4974270" y="931671"/>
                </a:lnTo>
                <a:lnTo>
                  <a:pt x="4974270" y="621110"/>
                </a:lnTo>
                <a:lnTo>
                  <a:pt x="4663379" y="621110"/>
                </a:lnTo>
                <a:lnTo>
                  <a:pt x="4663379" y="310556"/>
                </a:lnTo>
                <a:lnTo>
                  <a:pt x="4352489" y="310556"/>
                </a:lnTo>
                <a:lnTo>
                  <a:pt x="4352489" y="0"/>
                </a:lnTo>
                <a:lnTo>
                  <a:pt x="4041593" y="0"/>
                </a:lnTo>
                <a:lnTo>
                  <a:pt x="3730702" y="0"/>
                </a:lnTo>
                <a:lnTo>
                  <a:pt x="3419812" y="0"/>
                </a:lnTo>
                <a:lnTo>
                  <a:pt x="3108921" y="0"/>
                </a:lnTo>
                <a:lnTo>
                  <a:pt x="2798025" y="0"/>
                </a:lnTo>
                <a:lnTo>
                  <a:pt x="2798025" y="310556"/>
                </a:lnTo>
                <a:lnTo>
                  <a:pt x="2487135" y="310556"/>
                </a:lnTo>
                <a:lnTo>
                  <a:pt x="2487135" y="621110"/>
                </a:lnTo>
                <a:lnTo>
                  <a:pt x="2176244" y="621110"/>
                </a:lnTo>
                <a:lnTo>
                  <a:pt x="2176244" y="931671"/>
                </a:lnTo>
                <a:lnTo>
                  <a:pt x="1865354" y="931671"/>
                </a:lnTo>
                <a:lnTo>
                  <a:pt x="1554458" y="931671"/>
                </a:lnTo>
                <a:lnTo>
                  <a:pt x="1243567" y="931671"/>
                </a:lnTo>
                <a:lnTo>
                  <a:pt x="932677" y="931671"/>
                </a:lnTo>
                <a:lnTo>
                  <a:pt x="932677" y="1242226"/>
                </a:lnTo>
                <a:lnTo>
                  <a:pt x="621786" y="1242226"/>
                </a:lnTo>
                <a:lnTo>
                  <a:pt x="621786" y="1552781"/>
                </a:lnTo>
                <a:lnTo>
                  <a:pt x="310892" y="1552781"/>
                </a:lnTo>
                <a:lnTo>
                  <a:pt x="310892" y="1863342"/>
                </a:lnTo>
                <a:lnTo>
                  <a:pt x="310892" y="2173897"/>
                </a:lnTo>
                <a:lnTo>
                  <a:pt x="0" y="2173897"/>
                </a:lnTo>
                <a:lnTo>
                  <a:pt x="0" y="2484452"/>
                </a:lnTo>
                <a:lnTo>
                  <a:pt x="0" y="2795007"/>
                </a:lnTo>
                <a:lnTo>
                  <a:pt x="0" y="3105562"/>
                </a:lnTo>
                <a:lnTo>
                  <a:pt x="310892" y="3105562"/>
                </a:lnTo>
                <a:lnTo>
                  <a:pt x="621786" y="3105562"/>
                </a:lnTo>
                <a:lnTo>
                  <a:pt x="932677" y="3105562"/>
                </a:lnTo>
                <a:lnTo>
                  <a:pt x="1243567" y="3105562"/>
                </a:lnTo>
                <a:lnTo>
                  <a:pt x="1554458" y="3105562"/>
                </a:lnTo>
                <a:lnTo>
                  <a:pt x="1865354" y="3105562"/>
                </a:lnTo>
                <a:lnTo>
                  <a:pt x="2176244" y="3105562"/>
                </a:lnTo>
                <a:lnTo>
                  <a:pt x="2487135" y="3105562"/>
                </a:lnTo>
                <a:lnTo>
                  <a:pt x="2798025" y="3105562"/>
                </a:lnTo>
                <a:lnTo>
                  <a:pt x="2798025" y="3416123"/>
                </a:lnTo>
                <a:lnTo>
                  <a:pt x="3108921" y="3416123"/>
                </a:lnTo>
                <a:lnTo>
                  <a:pt x="3419812" y="3416123"/>
                </a:lnTo>
                <a:lnTo>
                  <a:pt x="3730702" y="3416123"/>
                </a:lnTo>
                <a:lnTo>
                  <a:pt x="4041593" y="3416123"/>
                </a:lnTo>
                <a:lnTo>
                  <a:pt x="4352489" y="3416123"/>
                </a:lnTo>
                <a:lnTo>
                  <a:pt x="4663379" y="3416123"/>
                </a:lnTo>
                <a:lnTo>
                  <a:pt x="4974270" y="3416123"/>
                </a:lnTo>
                <a:lnTo>
                  <a:pt x="5285166" y="3416123"/>
                </a:lnTo>
                <a:lnTo>
                  <a:pt x="5285166" y="3105562"/>
                </a:lnTo>
                <a:lnTo>
                  <a:pt x="5596073" y="3105562"/>
                </a:lnTo>
                <a:lnTo>
                  <a:pt x="5906969" y="3105562"/>
                </a:lnTo>
                <a:lnTo>
                  <a:pt x="6217865" y="3105562"/>
                </a:lnTo>
                <a:lnTo>
                  <a:pt x="6528705" y="3105562"/>
                </a:lnTo>
                <a:lnTo>
                  <a:pt x="6839602" y="3105562"/>
                </a:lnTo>
                <a:lnTo>
                  <a:pt x="6839602" y="2795007"/>
                </a:lnTo>
                <a:lnTo>
                  <a:pt x="7150498" y="2795007"/>
                </a:lnTo>
                <a:lnTo>
                  <a:pt x="7461393" y="2795007"/>
                </a:lnTo>
                <a:lnTo>
                  <a:pt x="7772289" y="2795007"/>
                </a:lnTo>
                <a:lnTo>
                  <a:pt x="7772289" y="2484452"/>
                </a:lnTo>
                <a:lnTo>
                  <a:pt x="7772289" y="2173897"/>
                </a:lnTo>
                <a:lnTo>
                  <a:pt x="7461393" y="2173897"/>
                </a:lnTo>
                <a:close/>
              </a:path>
            </a:pathLst>
          </a:custGeom>
          <a:solidFill>
            <a:srgbClr val="FFFFFF"/>
          </a:solidFill>
          <a:ln w="5536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latin typeface="Josefin Sans" pitchFamily="2" charset="77"/>
            </a:endParaRPr>
          </a:p>
        </p:txBody>
      </p:sp>
      <p:sp>
        <p:nvSpPr>
          <p:cNvPr id="22" name="Graphic 16">
            <a:extLst>
              <a:ext uri="{FF2B5EF4-FFF2-40B4-BE49-F238E27FC236}">
                <a16:creationId xmlns:a16="http://schemas.microsoft.com/office/drawing/2014/main" id="{73F08CBB-4D92-D9D1-6C47-88B05ADCA497}"/>
              </a:ext>
            </a:extLst>
          </p:cNvPr>
          <p:cNvSpPr/>
          <p:nvPr/>
        </p:nvSpPr>
        <p:spPr>
          <a:xfrm flipH="1">
            <a:off x="1061685" y="847702"/>
            <a:ext cx="2987249" cy="1349080"/>
          </a:xfrm>
          <a:custGeom>
            <a:avLst/>
            <a:gdLst>
              <a:gd name="connsiteX0" fmla="*/ 7521678 w 7772399"/>
              <a:gd name="connsiteY0" fmla="*/ 1504335 h 3510116"/>
              <a:gd name="connsiteX1" fmla="*/ 7270955 w 7772399"/>
              <a:gd name="connsiteY1" fmla="*/ 1504335 h 3510116"/>
              <a:gd name="connsiteX2" fmla="*/ 7270955 w 7772399"/>
              <a:gd name="connsiteY2" fmla="*/ 1253613 h 3510116"/>
              <a:gd name="connsiteX3" fmla="*/ 7270955 w 7772399"/>
              <a:gd name="connsiteY3" fmla="*/ 1002890 h 3510116"/>
              <a:gd name="connsiteX4" fmla="*/ 7020233 w 7772399"/>
              <a:gd name="connsiteY4" fmla="*/ 1002890 h 3510116"/>
              <a:gd name="connsiteX5" fmla="*/ 7020233 w 7772399"/>
              <a:gd name="connsiteY5" fmla="*/ 752168 h 3510116"/>
              <a:gd name="connsiteX6" fmla="*/ 6769510 w 7772399"/>
              <a:gd name="connsiteY6" fmla="*/ 752168 h 3510116"/>
              <a:gd name="connsiteX7" fmla="*/ 6769510 w 7772399"/>
              <a:gd name="connsiteY7" fmla="*/ 501445 h 3510116"/>
              <a:gd name="connsiteX8" fmla="*/ 6518787 w 7772399"/>
              <a:gd name="connsiteY8" fmla="*/ 501445 h 3510116"/>
              <a:gd name="connsiteX9" fmla="*/ 6518787 w 7772399"/>
              <a:gd name="connsiteY9" fmla="*/ 250723 h 3510116"/>
              <a:gd name="connsiteX10" fmla="*/ 6268065 w 7772399"/>
              <a:gd name="connsiteY10" fmla="*/ 250723 h 3510116"/>
              <a:gd name="connsiteX11" fmla="*/ 6017342 w 7772399"/>
              <a:gd name="connsiteY11" fmla="*/ 250723 h 3510116"/>
              <a:gd name="connsiteX12" fmla="*/ 5766620 w 7772399"/>
              <a:gd name="connsiteY12" fmla="*/ 250723 h 3510116"/>
              <a:gd name="connsiteX13" fmla="*/ 5766620 w 7772399"/>
              <a:gd name="connsiteY13" fmla="*/ 501445 h 3510116"/>
              <a:gd name="connsiteX14" fmla="*/ 5515897 w 7772399"/>
              <a:gd name="connsiteY14" fmla="*/ 501445 h 3510116"/>
              <a:gd name="connsiteX15" fmla="*/ 5265174 w 7772399"/>
              <a:gd name="connsiteY15" fmla="*/ 501445 h 3510116"/>
              <a:gd name="connsiteX16" fmla="*/ 5265174 w 7772399"/>
              <a:gd name="connsiteY16" fmla="*/ 250723 h 3510116"/>
              <a:gd name="connsiteX17" fmla="*/ 5014452 w 7772399"/>
              <a:gd name="connsiteY17" fmla="*/ 250723 h 3510116"/>
              <a:gd name="connsiteX18" fmla="*/ 4763729 w 7772399"/>
              <a:gd name="connsiteY18" fmla="*/ 250723 h 3510116"/>
              <a:gd name="connsiteX19" fmla="*/ 4763729 w 7772399"/>
              <a:gd name="connsiteY19" fmla="*/ 0 h 3510116"/>
              <a:gd name="connsiteX20" fmla="*/ 4513007 w 7772399"/>
              <a:gd name="connsiteY20" fmla="*/ 0 h 3510116"/>
              <a:gd name="connsiteX21" fmla="*/ 4262266 w 7772399"/>
              <a:gd name="connsiteY21" fmla="*/ 0 h 3510116"/>
              <a:gd name="connsiteX22" fmla="*/ 4011543 w 7772399"/>
              <a:gd name="connsiteY22" fmla="*/ 0 h 3510116"/>
              <a:gd name="connsiteX23" fmla="*/ 3760821 w 7772399"/>
              <a:gd name="connsiteY23" fmla="*/ 0 h 3510116"/>
              <a:gd name="connsiteX24" fmla="*/ 3510098 w 7772399"/>
              <a:gd name="connsiteY24" fmla="*/ 0 h 3510116"/>
              <a:gd name="connsiteX25" fmla="*/ 3510098 w 7772399"/>
              <a:gd name="connsiteY25" fmla="*/ 250723 h 3510116"/>
              <a:gd name="connsiteX26" fmla="*/ 3259376 w 7772399"/>
              <a:gd name="connsiteY26" fmla="*/ 250723 h 3510116"/>
              <a:gd name="connsiteX27" fmla="*/ 3008653 w 7772399"/>
              <a:gd name="connsiteY27" fmla="*/ 250723 h 3510116"/>
              <a:gd name="connsiteX28" fmla="*/ 3008653 w 7772399"/>
              <a:gd name="connsiteY28" fmla="*/ 501445 h 3510116"/>
              <a:gd name="connsiteX29" fmla="*/ 2757930 w 7772399"/>
              <a:gd name="connsiteY29" fmla="*/ 501445 h 3510116"/>
              <a:gd name="connsiteX30" fmla="*/ 2507208 w 7772399"/>
              <a:gd name="connsiteY30" fmla="*/ 501445 h 3510116"/>
              <a:gd name="connsiteX31" fmla="*/ 2256485 w 7772399"/>
              <a:gd name="connsiteY31" fmla="*/ 501445 h 3510116"/>
              <a:gd name="connsiteX32" fmla="*/ 2005763 w 7772399"/>
              <a:gd name="connsiteY32" fmla="*/ 501445 h 3510116"/>
              <a:gd name="connsiteX33" fmla="*/ 1755040 w 7772399"/>
              <a:gd name="connsiteY33" fmla="*/ 501445 h 3510116"/>
              <a:gd name="connsiteX34" fmla="*/ 1755040 w 7772399"/>
              <a:gd name="connsiteY34" fmla="*/ 752168 h 3510116"/>
              <a:gd name="connsiteX35" fmla="*/ 1504331 w 7772399"/>
              <a:gd name="connsiteY35" fmla="*/ 752168 h 3510116"/>
              <a:gd name="connsiteX36" fmla="*/ 1504331 w 7772399"/>
              <a:gd name="connsiteY36" fmla="*/ 1002890 h 3510116"/>
              <a:gd name="connsiteX37" fmla="*/ 1253622 w 7772399"/>
              <a:gd name="connsiteY37" fmla="*/ 1002890 h 3510116"/>
              <a:gd name="connsiteX38" fmla="*/ 1253622 w 7772399"/>
              <a:gd name="connsiteY38" fmla="*/ 1253613 h 3510116"/>
              <a:gd name="connsiteX39" fmla="*/ 1253613 w 7772399"/>
              <a:gd name="connsiteY39" fmla="*/ 1253613 h 3510116"/>
              <a:gd name="connsiteX40" fmla="*/ 1119015 w 7772399"/>
              <a:gd name="connsiteY40" fmla="*/ 1253613 h 3510116"/>
              <a:gd name="connsiteX41" fmla="*/ 1002890 w 7772399"/>
              <a:gd name="connsiteY41" fmla="*/ 1253613 h 3510116"/>
              <a:gd name="connsiteX42" fmla="*/ 1002890 w 7772399"/>
              <a:gd name="connsiteY42" fmla="*/ 1504335 h 3510116"/>
              <a:gd name="connsiteX43" fmla="*/ 752168 w 7772399"/>
              <a:gd name="connsiteY43" fmla="*/ 1504335 h 3510116"/>
              <a:gd name="connsiteX44" fmla="*/ 501445 w 7772399"/>
              <a:gd name="connsiteY44" fmla="*/ 1504335 h 3510116"/>
              <a:gd name="connsiteX45" fmla="*/ 501445 w 7772399"/>
              <a:gd name="connsiteY45" fmla="*/ 1755058 h 3510116"/>
              <a:gd name="connsiteX46" fmla="*/ 250723 w 7772399"/>
              <a:gd name="connsiteY46" fmla="*/ 1755058 h 3510116"/>
              <a:gd name="connsiteX47" fmla="*/ 250723 w 7772399"/>
              <a:gd name="connsiteY47" fmla="*/ 2005781 h 3510116"/>
              <a:gd name="connsiteX48" fmla="*/ 0 w 7772399"/>
              <a:gd name="connsiteY48" fmla="*/ 2005781 h 3510116"/>
              <a:gd name="connsiteX49" fmla="*/ 0 w 7772399"/>
              <a:gd name="connsiteY49" fmla="*/ 2256503 h 3510116"/>
              <a:gd name="connsiteX50" fmla="*/ 250723 w 7772399"/>
              <a:gd name="connsiteY50" fmla="*/ 2256503 h 3510116"/>
              <a:gd name="connsiteX51" fmla="*/ 250723 w 7772399"/>
              <a:gd name="connsiteY51" fmla="*/ 2507226 h 3510116"/>
              <a:gd name="connsiteX52" fmla="*/ 501445 w 7772399"/>
              <a:gd name="connsiteY52" fmla="*/ 2507226 h 3510116"/>
              <a:gd name="connsiteX53" fmla="*/ 752168 w 7772399"/>
              <a:gd name="connsiteY53" fmla="*/ 2507226 h 3510116"/>
              <a:gd name="connsiteX54" fmla="*/ 752168 w 7772399"/>
              <a:gd name="connsiteY54" fmla="*/ 2757948 h 3510116"/>
              <a:gd name="connsiteX55" fmla="*/ 1002890 w 7772399"/>
              <a:gd name="connsiteY55" fmla="*/ 2757948 h 3510116"/>
              <a:gd name="connsiteX56" fmla="*/ 1119015 w 7772399"/>
              <a:gd name="connsiteY56" fmla="*/ 2757948 h 3510116"/>
              <a:gd name="connsiteX57" fmla="*/ 1253613 w 7772399"/>
              <a:gd name="connsiteY57" fmla="*/ 2757948 h 3510116"/>
              <a:gd name="connsiteX58" fmla="*/ 1253622 w 7772399"/>
              <a:gd name="connsiteY58" fmla="*/ 2757948 h 3510116"/>
              <a:gd name="connsiteX59" fmla="*/ 1504331 w 7772399"/>
              <a:gd name="connsiteY59" fmla="*/ 2757948 h 3510116"/>
              <a:gd name="connsiteX60" fmla="*/ 1504345 w 7772399"/>
              <a:gd name="connsiteY60" fmla="*/ 2757948 h 3510116"/>
              <a:gd name="connsiteX61" fmla="*/ 1600268 w 7772399"/>
              <a:gd name="connsiteY61" fmla="*/ 2757948 h 3510116"/>
              <a:gd name="connsiteX62" fmla="*/ 1755040 w 7772399"/>
              <a:gd name="connsiteY62" fmla="*/ 2757948 h 3510116"/>
              <a:gd name="connsiteX63" fmla="*/ 1755054 w 7772399"/>
              <a:gd name="connsiteY63" fmla="*/ 2757948 h 3510116"/>
              <a:gd name="connsiteX64" fmla="*/ 2005763 w 7772399"/>
              <a:gd name="connsiteY64" fmla="*/ 2757948 h 3510116"/>
              <a:gd name="connsiteX65" fmla="*/ 2005763 w 7772399"/>
              <a:gd name="connsiteY65" fmla="*/ 3008671 h 3510116"/>
              <a:gd name="connsiteX66" fmla="*/ 2256485 w 7772399"/>
              <a:gd name="connsiteY66" fmla="*/ 3008671 h 3510116"/>
              <a:gd name="connsiteX67" fmla="*/ 2507208 w 7772399"/>
              <a:gd name="connsiteY67" fmla="*/ 3008671 h 3510116"/>
              <a:gd name="connsiteX68" fmla="*/ 2507208 w 7772399"/>
              <a:gd name="connsiteY68" fmla="*/ 3259394 h 3510116"/>
              <a:gd name="connsiteX69" fmla="*/ 2757930 w 7772399"/>
              <a:gd name="connsiteY69" fmla="*/ 3259394 h 3510116"/>
              <a:gd name="connsiteX70" fmla="*/ 3008653 w 7772399"/>
              <a:gd name="connsiteY70" fmla="*/ 3259394 h 3510116"/>
              <a:gd name="connsiteX71" fmla="*/ 3259376 w 7772399"/>
              <a:gd name="connsiteY71" fmla="*/ 3259394 h 3510116"/>
              <a:gd name="connsiteX72" fmla="*/ 3510098 w 7772399"/>
              <a:gd name="connsiteY72" fmla="*/ 3259394 h 3510116"/>
              <a:gd name="connsiteX73" fmla="*/ 3760821 w 7772399"/>
              <a:gd name="connsiteY73" fmla="*/ 3259394 h 3510116"/>
              <a:gd name="connsiteX74" fmla="*/ 4011543 w 7772399"/>
              <a:gd name="connsiteY74" fmla="*/ 3259394 h 3510116"/>
              <a:gd name="connsiteX75" fmla="*/ 4262266 w 7772399"/>
              <a:gd name="connsiteY75" fmla="*/ 3259394 h 3510116"/>
              <a:gd name="connsiteX76" fmla="*/ 4513007 w 7772399"/>
              <a:gd name="connsiteY76" fmla="*/ 3259394 h 3510116"/>
              <a:gd name="connsiteX77" fmla="*/ 4763729 w 7772399"/>
              <a:gd name="connsiteY77" fmla="*/ 3259394 h 3510116"/>
              <a:gd name="connsiteX78" fmla="*/ 5014452 w 7772399"/>
              <a:gd name="connsiteY78" fmla="*/ 3259394 h 3510116"/>
              <a:gd name="connsiteX79" fmla="*/ 5014452 w 7772399"/>
              <a:gd name="connsiteY79" fmla="*/ 3510116 h 3510116"/>
              <a:gd name="connsiteX80" fmla="*/ 5265174 w 7772399"/>
              <a:gd name="connsiteY80" fmla="*/ 3510116 h 3510116"/>
              <a:gd name="connsiteX81" fmla="*/ 5515897 w 7772399"/>
              <a:gd name="connsiteY81" fmla="*/ 3510116 h 3510116"/>
              <a:gd name="connsiteX82" fmla="*/ 5766620 w 7772399"/>
              <a:gd name="connsiteY82" fmla="*/ 3510116 h 3510116"/>
              <a:gd name="connsiteX83" fmla="*/ 6017342 w 7772399"/>
              <a:gd name="connsiteY83" fmla="*/ 3510116 h 3510116"/>
              <a:gd name="connsiteX84" fmla="*/ 6017342 w 7772399"/>
              <a:gd name="connsiteY84" fmla="*/ 3259394 h 3510116"/>
              <a:gd name="connsiteX85" fmla="*/ 6268065 w 7772399"/>
              <a:gd name="connsiteY85" fmla="*/ 3259394 h 3510116"/>
              <a:gd name="connsiteX86" fmla="*/ 6268065 w 7772399"/>
              <a:gd name="connsiteY86" fmla="*/ 3008671 h 3510116"/>
              <a:gd name="connsiteX87" fmla="*/ 6518787 w 7772399"/>
              <a:gd name="connsiteY87" fmla="*/ 3008671 h 3510116"/>
              <a:gd name="connsiteX88" fmla="*/ 6518787 w 7772399"/>
              <a:gd name="connsiteY88" fmla="*/ 2757948 h 3510116"/>
              <a:gd name="connsiteX89" fmla="*/ 6769510 w 7772399"/>
              <a:gd name="connsiteY89" fmla="*/ 2757948 h 3510116"/>
              <a:gd name="connsiteX90" fmla="*/ 6769510 w 7772399"/>
              <a:gd name="connsiteY90" fmla="*/ 2507226 h 3510116"/>
              <a:gd name="connsiteX91" fmla="*/ 7020233 w 7772399"/>
              <a:gd name="connsiteY91" fmla="*/ 2507226 h 3510116"/>
              <a:gd name="connsiteX92" fmla="*/ 7270955 w 7772399"/>
              <a:gd name="connsiteY92" fmla="*/ 2507226 h 3510116"/>
              <a:gd name="connsiteX93" fmla="*/ 7521678 w 7772399"/>
              <a:gd name="connsiteY93" fmla="*/ 2507226 h 3510116"/>
              <a:gd name="connsiteX94" fmla="*/ 7521678 w 7772399"/>
              <a:gd name="connsiteY94" fmla="*/ 2256503 h 3510116"/>
              <a:gd name="connsiteX95" fmla="*/ 7772400 w 7772399"/>
              <a:gd name="connsiteY95" fmla="*/ 2256503 h 3510116"/>
              <a:gd name="connsiteX96" fmla="*/ 7772400 w 7772399"/>
              <a:gd name="connsiteY96" fmla="*/ 2005781 h 3510116"/>
              <a:gd name="connsiteX97" fmla="*/ 7772400 w 7772399"/>
              <a:gd name="connsiteY97" fmla="*/ 1755058 h 3510116"/>
              <a:gd name="connsiteX98" fmla="*/ 7772400 w 7772399"/>
              <a:gd name="connsiteY98" fmla="*/ 1504335 h 3510116"/>
              <a:gd name="connsiteX99" fmla="*/ 7521678 w 7772399"/>
              <a:gd name="connsiteY99" fmla="*/ 1504335 h 3510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772399" h="3510116">
                <a:moveTo>
                  <a:pt x="7521678" y="1504335"/>
                </a:moveTo>
                <a:lnTo>
                  <a:pt x="7270955" y="1504335"/>
                </a:lnTo>
                <a:lnTo>
                  <a:pt x="7270955" y="1253613"/>
                </a:lnTo>
                <a:lnTo>
                  <a:pt x="7270955" y="1002890"/>
                </a:lnTo>
                <a:lnTo>
                  <a:pt x="7020233" y="1002890"/>
                </a:lnTo>
                <a:lnTo>
                  <a:pt x="7020233" y="752168"/>
                </a:lnTo>
                <a:lnTo>
                  <a:pt x="6769510" y="752168"/>
                </a:lnTo>
                <a:lnTo>
                  <a:pt x="6769510" y="501445"/>
                </a:lnTo>
                <a:lnTo>
                  <a:pt x="6518787" y="501445"/>
                </a:lnTo>
                <a:lnTo>
                  <a:pt x="6518787" y="250723"/>
                </a:lnTo>
                <a:lnTo>
                  <a:pt x="6268065" y="250723"/>
                </a:lnTo>
                <a:lnTo>
                  <a:pt x="6017342" y="250723"/>
                </a:lnTo>
                <a:lnTo>
                  <a:pt x="5766620" y="250723"/>
                </a:lnTo>
                <a:lnTo>
                  <a:pt x="5766620" y="501445"/>
                </a:lnTo>
                <a:lnTo>
                  <a:pt x="5515897" y="501445"/>
                </a:lnTo>
                <a:lnTo>
                  <a:pt x="5265174" y="501445"/>
                </a:lnTo>
                <a:lnTo>
                  <a:pt x="5265174" y="250723"/>
                </a:lnTo>
                <a:lnTo>
                  <a:pt x="5014452" y="250723"/>
                </a:lnTo>
                <a:lnTo>
                  <a:pt x="4763729" y="250723"/>
                </a:lnTo>
                <a:lnTo>
                  <a:pt x="4763729" y="0"/>
                </a:lnTo>
                <a:lnTo>
                  <a:pt x="4513007" y="0"/>
                </a:lnTo>
                <a:lnTo>
                  <a:pt x="4262266" y="0"/>
                </a:lnTo>
                <a:lnTo>
                  <a:pt x="4011543" y="0"/>
                </a:lnTo>
                <a:lnTo>
                  <a:pt x="3760821" y="0"/>
                </a:lnTo>
                <a:lnTo>
                  <a:pt x="3510098" y="0"/>
                </a:lnTo>
                <a:lnTo>
                  <a:pt x="3510098" y="250723"/>
                </a:lnTo>
                <a:lnTo>
                  <a:pt x="3259376" y="250723"/>
                </a:lnTo>
                <a:lnTo>
                  <a:pt x="3008653" y="250723"/>
                </a:lnTo>
                <a:lnTo>
                  <a:pt x="3008653" y="501445"/>
                </a:lnTo>
                <a:lnTo>
                  <a:pt x="2757930" y="501445"/>
                </a:lnTo>
                <a:lnTo>
                  <a:pt x="2507208" y="501445"/>
                </a:lnTo>
                <a:lnTo>
                  <a:pt x="2256485" y="501445"/>
                </a:lnTo>
                <a:lnTo>
                  <a:pt x="2005763" y="501445"/>
                </a:lnTo>
                <a:lnTo>
                  <a:pt x="1755040" y="501445"/>
                </a:lnTo>
                <a:lnTo>
                  <a:pt x="1755040" y="752168"/>
                </a:lnTo>
                <a:lnTo>
                  <a:pt x="1504331" y="752168"/>
                </a:lnTo>
                <a:lnTo>
                  <a:pt x="1504331" y="1002890"/>
                </a:lnTo>
                <a:lnTo>
                  <a:pt x="1253622" y="1002890"/>
                </a:lnTo>
                <a:lnTo>
                  <a:pt x="1253622" y="1253613"/>
                </a:lnTo>
                <a:lnTo>
                  <a:pt x="1253613" y="1253613"/>
                </a:lnTo>
                <a:lnTo>
                  <a:pt x="1119015" y="1253613"/>
                </a:lnTo>
                <a:lnTo>
                  <a:pt x="1002890" y="1253613"/>
                </a:lnTo>
                <a:lnTo>
                  <a:pt x="1002890" y="1504335"/>
                </a:lnTo>
                <a:lnTo>
                  <a:pt x="752168" y="1504335"/>
                </a:lnTo>
                <a:lnTo>
                  <a:pt x="501445" y="1504335"/>
                </a:lnTo>
                <a:lnTo>
                  <a:pt x="501445" y="1755058"/>
                </a:lnTo>
                <a:lnTo>
                  <a:pt x="250723" y="1755058"/>
                </a:lnTo>
                <a:lnTo>
                  <a:pt x="250723" y="2005781"/>
                </a:lnTo>
                <a:lnTo>
                  <a:pt x="0" y="2005781"/>
                </a:lnTo>
                <a:lnTo>
                  <a:pt x="0" y="2256503"/>
                </a:lnTo>
                <a:lnTo>
                  <a:pt x="250723" y="2256503"/>
                </a:lnTo>
                <a:lnTo>
                  <a:pt x="250723" y="2507226"/>
                </a:lnTo>
                <a:lnTo>
                  <a:pt x="501445" y="2507226"/>
                </a:lnTo>
                <a:lnTo>
                  <a:pt x="752168" y="2507226"/>
                </a:lnTo>
                <a:lnTo>
                  <a:pt x="752168" y="2757948"/>
                </a:lnTo>
                <a:lnTo>
                  <a:pt x="1002890" y="2757948"/>
                </a:lnTo>
                <a:lnTo>
                  <a:pt x="1119015" y="2757948"/>
                </a:lnTo>
                <a:lnTo>
                  <a:pt x="1253613" y="2757948"/>
                </a:lnTo>
                <a:lnTo>
                  <a:pt x="1253622" y="2757948"/>
                </a:lnTo>
                <a:lnTo>
                  <a:pt x="1504331" y="2757948"/>
                </a:lnTo>
                <a:lnTo>
                  <a:pt x="1504345" y="2757948"/>
                </a:lnTo>
                <a:lnTo>
                  <a:pt x="1600268" y="2757948"/>
                </a:lnTo>
                <a:lnTo>
                  <a:pt x="1755040" y="2757948"/>
                </a:lnTo>
                <a:lnTo>
                  <a:pt x="1755054" y="2757948"/>
                </a:lnTo>
                <a:lnTo>
                  <a:pt x="2005763" y="2757948"/>
                </a:lnTo>
                <a:lnTo>
                  <a:pt x="2005763" y="3008671"/>
                </a:lnTo>
                <a:lnTo>
                  <a:pt x="2256485" y="3008671"/>
                </a:lnTo>
                <a:lnTo>
                  <a:pt x="2507208" y="3008671"/>
                </a:lnTo>
                <a:lnTo>
                  <a:pt x="2507208" y="3259394"/>
                </a:lnTo>
                <a:lnTo>
                  <a:pt x="2757930" y="3259394"/>
                </a:lnTo>
                <a:lnTo>
                  <a:pt x="3008653" y="3259394"/>
                </a:lnTo>
                <a:lnTo>
                  <a:pt x="3259376" y="3259394"/>
                </a:lnTo>
                <a:lnTo>
                  <a:pt x="3510098" y="3259394"/>
                </a:lnTo>
                <a:lnTo>
                  <a:pt x="3760821" y="3259394"/>
                </a:lnTo>
                <a:lnTo>
                  <a:pt x="4011543" y="3259394"/>
                </a:lnTo>
                <a:lnTo>
                  <a:pt x="4262266" y="3259394"/>
                </a:lnTo>
                <a:lnTo>
                  <a:pt x="4513007" y="3259394"/>
                </a:lnTo>
                <a:lnTo>
                  <a:pt x="4763729" y="3259394"/>
                </a:lnTo>
                <a:lnTo>
                  <a:pt x="5014452" y="3259394"/>
                </a:lnTo>
                <a:lnTo>
                  <a:pt x="5014452" y="3510116"/>
                </a:lnTo>
                <a:lnTo>
                  <a:pt x="5265174" y="3510116"/>
                </a:lnTo>
                <a:lnTo>
                  <a:pt x="5515897" y="3510116"/>
                </a:lnTo>
                <a:lnTo>
                  <a:pt x="5766620" y="3510116"/>
                </a:lnTo>
                <a:lnTo>
                  <a:pt x="6017342" y="3510116"/>
                </a:lnTo>
                <a:lnTo>
                  <a:pt x="6017342" y="3259394"/>
                </a:lnTo>
                <a:lnTo>
                  <a:pt x="6268065" y="3259394"/>
                </a:lnTo>
                <a:lnTo>
                  <a:pt x="6268065" y="3008671"/>
                </a:lnTo>
                <a:lnTo>
                  <a:pt x="6518787" y="3008671"/>
                </a:lnTo>
                <a:lnTo>
                  <a:pt x="6518787" y="2757948"/>
                </a:lnTo>
                <a:lnTo>
                  <a:pt x="6769510" y="2757948"/>
                </a:lnTo>
                <a:lnTo>
                  <a:pt x="6769510" y="2507226"/>
                </a:lnTo>
                <a:lnTo>
                  <a:pt x="7020233" y="2507226"/>
                </a:lnTo>
                <a:lnTo>
                  <a:pt x="7270955" y="2507226"/>
                </a:lnTo>
                <a:lnTo>
                  <a:pt x="7521678" y="2507226"/>
                </a:lnTo>
                <a:lnTo>
                  <a:pt x="7521678" y="2256503"/>
                </a:lnTo>
                <a:lnTo>
                  <a:pt x="7772400" y="2256503"/>
                </a:lnTo>
                <a:lnTo>
                  <a:pt x="7772400" y="2005781"/>
                </a:lnTo>
                <a:lnTo>
                  <a:pt x="7772400" y="1755058"/>
                </a:lnTo>
                <a:lnTo>
                  <a:pt x="7772400" y="1504335"/>
                </a:lnTo>
                <a:lnTo>
                  <a:pt x="7521678" y="1504335"/>
                </a:lnTo>
                <a:close/>
              </a:path>
            </a:pathLst>
          </a:custGeom>
          <a:solidFill>
            <a:srgbClr val="FFFFFF"/>
          </a:solidFill>
          <a:ln w="447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latin typeface="Josefin Sans" pitchFamily="2" charset="77"/>
            </a:endParaRPr>
          </a:p>
        </p:txBody>
      </p:sp>
      <p:sp>
        <p:nvSpPr>
          <p:cNvPr id="26" name="Graphic 14">
            <a:extLst>
              <a:ext uri="{FF2B5EF4-FFF2-40B4-BE49-F238E27FC236}">
                <a16:creationId xmlns:a16="http://schemas.microsoft.com/office/drawing/2014/main" id="{4B08B6E2-6B34-69EC-9EB9-B7941109CE79}"/>
              </a:ext>
            </a:extLst>
          </p:cNvPr>
          <p:cNvSpPr/>
          <p:nvPr/>
        </p:nvSpPr>
        <p:spPr>
          <a:xfrm>
            <a:off x="20224231" y="575973"/>
            <a:ext cx="3596575" cy="1580788"/>
          </a:xfrm>
          <a:custGeom>
            <a:avLst/>
            <a:gdLst>
              <a:gd name="connsiteX0" fmla="*/ 7461393 w 7772289"/>
              <a:gd name="connsiteY0" fmla="*/ 2173897 h 3416122"/>
              <a:gd name="connsiteX1" fmla="*/ 7461393 w 7772289"/>
              <a:gd name="connsiteY1" fmla="*/ 1863342 h 3416122"/>
              <a:gd name="connsiteX2" fmla="*/ 7150498 w 7772289"/>
              <a:gd name="connsiteY2" fmla="*/ 1863342 h 3416122"/>
              <a:gd name="connsiteX3" fmla="*/ 7150498 w 7772289"/>
              <a:gd name="connsiteY3" fmla="*/ 1552781 h 3416122"/>
              <a:gd name="connsiteX4" fmla="*/ 6839602 w 7772289"/>
              <a:gd name="connsiteY4" fmla="*/ 1552781 h 3416122"/>
              <a:gd name="connsiteX5" fmla="*/ 6839602 w 7772289"/>
              <a:gd name="connsiteY5" fmla="*/ 1242226 h 3416122"/>
              <a:gd name="connsiteX6" fmla="*/ 6528705 w 7772289"/>
              <a:gd name="connsiteY6" fmla="*/ 1242226 h 3416122"/>
              <a:gd name="connsiteX7" fmla="*/ 6217865 w 7772289"/>
              <a:gd name="connsiteY7" fmla="*/ 1242226 h 3416122"/>
              <a:gd name="connsiteX8" fmla="*/ 5906969 w 7772289"/>
              <a:gd name="connsiteY8" fmla="*/ 1242226 h 3416122"/>
              <a:gd name="connsiteX9" fmla="*/ 5596073 w 7772289"/>
              <a:gd name="connsiteY9" fmla="*/ 1242226 h 3416122"/>
              <a:gd name="connsiteX10" fmla="*/ 5285166 w 7772289"/>
              <a:gd name="connsiteY10" fmla="*/ 1242226 h 3416122"/>
              <a:gd name="connsiteX11" fmla="*/ 5285166 w 7772289"/>
              <a:gd name="connsiteY11" fmla="*/ 931671 h 3416122"/>
              <a:gd name="connsiteX12" fmla="*/ 4974270 w 7772289"/>
              <a:gd name="connsiteY12" fmla="*/ 931671 h 3416122"/>
              <a:gd name="connsiteX13" fmla="*/ 4974270 w 7772289"/>
              <a:gd name="connsiteY13" fmla="*/ 621110 h 3416122"/>
              <a:gd name="connsiteX14" fmla="*/ 4663379 w 7772289"/>
              <a:gd name="connsiteY14" fmla="*/ 621110 h 3416122"/>
              <a:gd name="connsiteX15" fmla="*/ 4663379 w 7772289"/>
              <a:gd name="connsiteY15" fmla="*/ 310556 h 3416122"/>
              <a:gd name="connsiteX16" fmla="*/ 4352489 w 7772289"/>
              <a:gd name="connsiteY16" fmla="*/ 310556 h 3416122"/>
              <a:gd name="connsiteX17" fmla="*/ 4352489 w 7772289"/>
              <a:gd name="connsiteY17" fmla="*/ 0 h 3416122"/>
              <a:gd name="connsiteX18" fmla="*/ 4041593 w 7772289"/>
              <a:gd name="connsiteY18" fmla="*/ 0 h 3416122"/>
              <a:gd name="connsiteX19" fmla="*/ 3730702 w 7772289"/>
              <a:gd name="connsiteY19" fmla="*/ 0 h 3416122"/>
              <a:gd name="connsiteX20" fmla="*/ 3419812 w 7772289"/>
              <a:gd name="connsiteY20" fmla="*/ 0 h 3416122"/>
              <a:gd name="connsiteX21" fmla="*/ 3108921 w 7772289"/>
              <a:gd name="connsiteY21" fmla="*/ 0 h 3416122"/>
              <a:gd name="connsiteX22" fmla="*/ 2798025 w 7772289"/>
              <a:gd name="connsiteY22" fmla="*/ 0 h 3416122"/>
              <a:gd name="connsiteX23" fmla="*/ 2798025 w 7772289"/>
              <a:gd name="connsiteY23" fmla="*/ 310556 h 3416122"/>
              <a:gd name="connsiteX24" fmla="*/ 2487135 w 7772289"/>
              <a:gd name="connsiteY24" fmla="*/ 310556 h 3416122"/>
              <a:gd name="connsiteX25" fmla="*/ 2487135 w 7772289"/>
              <a:gd name="connsiteY25" fmla="*/ 621110 h 3416122"/>
              <a:gd name="connsiteX26" fmla="*/ 2176244 w 7772289"/>
              <a:gd name="connsiteY26" fmla="*/ 621110 h 3416122"/>
              <a:gd name="connsiteX27" fmla="*/ 2176244 w 7772289"/>
              <a:gd name="connsiteY27" fmla="*/ 931671 h 3416122"/>
              <a:gd name="connsiteX28" fmla="*/ 1865354 w 7772289"/>
              <a:gd name="connsiteY28" fmla="*/ 931671 h 3416122"/>
              <a:gd name="connsiteX29" fmla="*/ 1554458 w 7772289"/>
              <a:gd name="connsiteY29" fmla="*/ 931671 h 3416122"/>
              <a:gd name="connsiteX30" fmla="*/ 1243567 w 7772289"/>
              <a:gd name="connsiteY30" fmla="*/ 931671 h 3416122"/>
              <a:gd name="connsiteX31" fmla="*/ 932677 w 7772289"/>
              <a:gd name="connsiteY31" fmla="*/ 931671 h 3416122"/>
              <a:gd name="connsiteX32" fmla="*/ 932677 w 7772289"/>
              <a:gd name="connsiteY32" fmla="*/ 1242226 h 3416122"/>
              <a:gd name="connsiteX33" fmla="*/ 621786 w 7772289"/>
              <a:gd name="connsiteY33" fmla="*/ 1242226 h 3416122"/>
              <a:gd name="connsiteX34" fmla="*/ 621786 w 7772289"/>
              <a:gd name="connsiteY34" fmla="*/ 1552781 h 3416122"/>
              <a:gd name="connsiteX35" fmla="*/ 310892 w 7772289"/>
              <a:gd name="connsiteY35" fmla="*/ 1552781 h 3416122"/>
              <a:gd name="connsiteX36" fmla="*/ 310892 w 7772289"/>
              <a:gd name="connsiteY36" fmla="*/ 1863342 h 3416122"/>
              <a:gd name="connsiteX37" fmla="*/ 310892 w 7772289"/>
              <a:gd name="connsiteY37" fmla="*/ 2173897 h 3416122"/>
              <a:gd name="connsiteX38" fmla="*/ 0 w 7772289"/>
              <a:gd name="connsiteY38" fmla="*/ 2173897 h 3416122"/>
              <a:gd name="connsiteX39" fmla="*/ 0 w 7772289"/>
              <a:gd name="connsiteY39" fmla="*/ 2484452 h 3416122"/>
              <a:gd name="connsiteX40" fmla="*/ 0 w 7772289"/>
              <a:gd name="connsiteY40" fmla="*/ 2795007 h 3416122"/>
              <a:gd name="connsiteX41" fmla="*/ 0 w 7772289"/>
              <a:gd name="connsiteY41" fmla="*/ 3105562 h 3416122"/>
              <a:gd name="connsiteX42" fmla="*/ 310892 w 7772289"/>
              <a:gd name="connsiteY42" fmla="*/ 3105562 h 3416122"/>
              <a:gd name="connsiteX43" fmla="*/ 621786 w 7772289"/>
              <a:gd name="connsiteY43" fmla="*/ 3105562 h 3416122"/>
              <a:gd name="connsiteX44" fmla="*/ 932677 w 7772289"/>
              <a:gd name="connsiteY44" fmla="*/ 3105562 h 3416122"/>
              <a:gd name="connsiteX45" fmla="*/ 1243567 w 7772289"/>
              <a:gd name="connsiteY45" fmla="*/ 3105562 h 3416122"/>
              <a:gd name="connsiteX46" fmla="*/ 1554458 w 7772289"/>
              <a:gd name="connsiteY46" fmla="*/ 3105562 h 3416122"/>
              <a:gd name="connsiteX47" fmla="*/ 1865354 w 7772289"/>
              <a:gd name="connsiteY47" fmla="*/ 3105562 h 3416122"/>
              <a:gd name="connsiteX48" fmla="*/ 2176244 w 7772289"/>
              <a:gd name="connsiteY48" fmla="*/ 3105562 h 3416122"/>
              <a:gd name="connsiteX49" fmla="*/ 2487135 w 7772289"/>
              <a:gd name="connsiteY49" fmla="*/ 3105562 h 3416122"/>
              <a:gd name="connsiteX50" fmla="*/ 2798025 w 7772289"/>
              <a:gd name="connsiteY50" fmla="*/ 3105562 h 3416122"/>
              <a:gd name="connsiteX51" fmla="*/ 2798025 w 7772289"/>
              <a:gd name="connsiteY51" fmla="*/ 3416123 h 3416122"/>
              <a:gd name="connsiteX52" fmla="*/ 3108921 w 7772289"/>
              <a:gd name="connsiteY52" fmla="*/ 3416123 h 3416122"/>
              <a:gd name="connsiteX53" fmla="*/ 3419812 w 7772289"/>
              <a:gd name="connsiteY53" fmla="*/ 3416123 h 3416122"/>
              <a:gd name="connsiteX54" fmla="*/ 3730702 w 7772289"/>
              <a:gd name="connsiteY54" fmla="*/ 3416123 h 3416122"/>
              <a:gd name="connsiteX55" fmla="*/ 4041593 w 7772289"/>
              <a:gd name="connsiteY55" fmla="*/ 3416123 h 3416122"/>
              <a:gd name="connsiteX56" fmla="*/ 4352489 w 7772289"/>
              <a:gd name="connsiteY56" fmla="*/ 3416123 h 3416122"/>
              <a:gd name="connsiteX57" fmla="*/ 4663379 w 7772289"/>
              <a:gd name="connsiteY57" fmla="*/ 3416123 h 3416122"/>
              <a:gd name="connsiteX58" fmla="*/ 4974270 w 7772289"/>
              <a:gd name="connsiteY58" fmla="*/ 3416123 h 3416122"/>
              <a:gd name="connsiteX59" fmla="*/ 5285166 w 7772289"/>
              <a:gd name="connsiteY59" fmla="*/ 3416123 h 3416122"/>
              <a:gd name="connsiteX60" fmla="*/ 5285166 w 7772289"/>
              <a:gd name="connsiteY60" fmla="*/ 3105562 h 3416122"/>
              <a:gd name="connsiteX61" fmla="*/ 5596073 w 7772289"/>
              <a:gd name="connsiteY61" fmla="*/ 3105562 h 3416122"/>
              <a:gd name="connsiteX62" fmla="*/ 5906969 w 7772289"/>
              <a:gd name="connsiteY62" fmla="*/ 3105562 h 3416122"/>
              <a:gd name="connsiteX63" fmla="*/ 6217865 w 7772289"/>
              <a:gd name="connsiteY63" fmla="*/ 3105562 h 3416122"/>
              <a:gd name="connsiteX64" fmla="*/ 6528705 w 7772289"/>
              <a:gd name="connsiteY64" fmla="*/ 3105562 h 3416122"/>
              <a:gd name="connsiteX65" fmla="*/ 6839602 w 7772289"/>
              <a:gd name="connsiteY65" fmla="*/ 3105562 h 3416122"/>
              <a:gd name="connsiteX66" fmla="*/ 6839602 w 7772289"/>
              <a:gd name="connsiteY66" fmla="*/ 2795007 h 3416122"/>
              <a:gd name="connsiteX67" fmla="*/ 7150498 w 7772289"/>
              <a:gd name="connsiteY67" fmla="*/ 2795007 h 3416122"/>
              <a:gd name="connsiteX68" fmla="*/ 7461393 w 7772289"/>
              <a:gd name="connsiteY68" fmla="*/ 2795007 h 3416122"/>
              <a:gd name="connsiteX69" fmla="*/ 7772289 w 7772289"/>
              <a:gd name="connsiteY69" fmla="*/ 2795007 h 3416122"/>
              <a:gd name="connsiteX70" fmla="*/ 7772289 w 7772289"/>
              <a:gd name="connsiteY70" fmla="*/ 2484452 h 3416122"/>
              <a:gd name="connsiteX71" fmla="*/ 7772289 w 7772289"/>
              <a:gd name="connsiteY71" fmla="*/ 2173897 h 3416122"/>
              <a:gd name="connsiteX72" fmla="*/ 7461393 w 7772289"/>
              <a:gd name="connsiteY72" fmla="*/ 2173897 h 341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7772289" h="3416122">
                <a:moveTo>
                  <a:pt x="7461393" y="2173897"/>
                </a:moveTo>
                <a:lnTo>
                  <a:pt x="7461393" y="1863342"/>
                </a:lnTo>
                <a:lnTo>
                  <a:pt x="7150498" y="1863342"/>
                </a:lnTo>
                <a:lnTo>
                  <a:pt x="7150498" y="1552781"/>
                </a:lnTo>
                <a:lnTo>
                  <a:pt x="6839602" y="1552781"/>
                </a:lnTo>
                <a:lnTo>
                  <a:pt x="6839602" y="1242226"/>
                </a:lnTo>
                <a:lnTo>
                  <a:pt x="6528705" y="1242226"/>
                </a:lnTo>
                <a:lnTo>
                  <a:pt x="6217865" y="1242226"/>
                </a:lnTo>
                <a:lnTo>
                  <a:pt x="5906969" y="1242226"/>
                </a:lnTo>
                <a:lnTo>
                  <a:pt x="5596073" y="1242226"/>
                </a:lnTo>
                <a:lnTo>
                  <a:pt x="5285166" y="1242226"/>
                </a:lnTo>
                <a:lnTo>
                  <a:pt x="5285166" y="931671"/>
                </a:lnTo>
                <a:lnTo>
                  <a:pt x="4974270" y="931671"/>
                </a:lnTo>
                <a:lnTo>
                  <a:pt x="4974270" y="621110"/>
                </a:lnTo>
                <a:lnTo>
                  <a:pt x="4663379" y="621110"/>
                </a:lnTo>
                <a:lnTo>
                  <a:pt x="4663379" y="310556"/>
                </a:lnTo>
                <a:lnTo>
                  <a:pt x="4352489" y="310556"/>
                </a:lnTo>
                <a:lnTo>
                  <a:pt x="4352489" y="0"/>
                </a:lnTo>
                <a:lnTo>
                  <a:pt x="4041593" y="0"/>
                </a:lnTo>
                <a:lnTo>
                  <a:pt x="3730702" y="0"/>
                </a:lnTo>
                <a:lnTo>
                  <a:pt x="3419812" y="0"/>
                </a:lnTo>
                <a:lnTo>
                  <a:pt x="3108921" y="0"/>
                </a:lnTo>
                <a:lnTo>
                  <a:pt x="2798025" y="0"/>
                </a:lnTo>
                <a:lnTo>
                  <a:pt x="2798025" y="310556"/>
                </a:lnTo>
                <a:lnTo>
                  <a:pt x="2487135" y="310556"/>
                </a:lnTo>
                <a:lnTo>
                  <a:pt x="2487135" y="621110"/>
                </a:lnTo>
                <a:lnTo>
                  <a:pt x="2176244" y="621110"/>
                </a:lnTo>
                <a:lnTo>
                  <a:pt x="2176244" y="931671"/>
                </a:lnTo>
                <a:lnTo>
                  <a:pt x="1865354" y="931671"/>
                </a:lnTo>
                <a:lnTo>
                  <a:pt x="1554458" y="931671"/>
                </a:lnTo>
                <a:lnTo>
                  <a:pt x="1243567" y="931671"/>
                </a:lnTo>
                <a:lnTo>
                  <a:pt x="932677" y="931671"/>
                </a:lnTo>
                <a:lnTo>
                  <a:pt x="932677" y="1242226"/>
                </a:lnTo>
                <a:lnTo>
                  <a:pt x="621786" y="1242226"/>
                </a:lnTo>
                <a:lnTo>
                  <a:pt x="621786" y="1552781"/>
                </a:lnTo>
                <a:lnTo>
                  <a:pt x="310892" y="1552781"/>
                </a:lnTo>
                <a:lnTo>
                  <a:pt x="310892" y="1863342"/>
                </a:lnTo>
                <a:lnTo>
                  <a:pt x="310892" y="2173897"/>
                </a:lnTo>
                <a:lnTo>
                  <a:pt x="0" y="2173897"/>
                </a:lnTo>
                <a:lnTo>
                  <a:pt x="0" y="2484452"/>
                </a:lnTo>
                <a:lnTo>
                  <a:pt x="0" y="2795007"/>
                </a:lnTo>
                <a:lnTo>
                  <a:pt x="0" y="3105562"/>
                </a:lnTo>
                <a:lnTo>
                  <a:pt x="310892" y="3105562"/>
                </a:lnTo>
                <a:lnTo>
                  <a:pt x="621786" y="3105562"/>
                </a:lnTo>
                <a:lnTo>
                  <a:pt x="932677" y="3105562"/>
                </a:lnTo>
                <a:lnTo>
                  <a:pt x="1243567" y="3105562"/>
                </a:lnTo>
                <a:lnTo>
                  <a:pt x="1554458" y="3105562"/>
                </a:lnTo>
                <a:lnTo>
                  <a:pt x="1865354" y="3105562"/>
                </a:lnTo>
                <a:lnTo>
                  <a:pt x="2176244" y="3105562"/>
                </a:lnTo>
                <a:lnTo>
                  <a:pt x="2487135" y="3105562"/>
                </a:lnTo>
                <a:lnTo>
                  <a:pt x="2798025" y="3105562"/>
                </a:lnTo>
                <a:lnTo>
                  <a:pt x="2798025" y="3416123"/>
                </a:lnTo>
                <a:lnTo>
                  <a:pt x="3108921" y="3416123"/>
                </a:lnTo>
                <a:lnTo>
                  <a:pt x="3419812" y="3416123"/>
                </a:lnTo>
                <a:lnTo>
                  <a:pt x="3730702" y="3416123"/>
                </a:lnTo>
                <a:lnTo>
                  <a:pt x="4041593" y="3416123"/>
                </a:lnTo>
                <a:lnTo>
                  <a:pt x="4352489" y="3416123"/>
                </a:lnTo>
                <a:lnTo>
                  <a:pt x="4663379" y="3416123"/>
                </a:lnTo>
                <a:lnTo>
                  <a:pt x="4974270" y="3416123"/>
                </a:lnTo>
                <a:lnTo>
                  <a:pt x="5285166" y="3416123"/>
                </a:lnTo>
                <a:lnTo>
                  <a:pt x="5285166" y="3105562"/>
                </a:lnTo>
                <a:lnTo>
                  <a:pt x="5596073" y="3105562"/>
                </a:lnTo>
                <a:lnTo>
                  <a:pt x="5906969" y="3105562"/>
                </a:lnTo>
                <a:lnTo>
                  <a:pt x="6217865" y="3105562"/>
                </a:lnTo>
                <a:lnTo>
                  <a:pt x="6528705" y="3105562"/>
                </a:lnTo>
                <a:lnTo>
                  <a:pt x="6839602" y="3105562"/>
                </a:lnTo>
                <a:lnTo>
                  <a:pt x="6839602" y="2795007"/>
                </a:lnTo>
                <a:lnTo>
                  <a:pt x="7150498" y="2795007"/>
                </a:lnTo>
                <a:lnTo>
                  <a:pt x="7461393" y="2795007"/>
                </a:lnTo>
                <a:lnTo>
                  <a:pt x="7772289" y="2795007"/>
                </a:lnTo>
                <a:lnTo>
                  <a:pt x="7772289" y="2484452"/>
                </a:lnTo>
                <a:lnTo>
                  <a:pt x="7772289" y="2173897"/>
                </a:lnTo>
                <a:lnTo>
                  <a:pt x="7461393" y="2173897"/>
                </a:lnTo>
                <a:close/>
              </a:path>
            </a:pathLst>
          </a:custGeom>
          <a:solidFill>
            <a:srgbClr val="FFFFFF"/>
          </a:solidFill>
          <a:ln w="5536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latin typeface="Josefin Sans" pitchFamily="2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1E41B9-972A-0413-5BB4-13CBE30659A0}"/>
              </a:ext>
            </a:extLst>
          </p:cNvPr>
          <p:cNvSpPr txBox="1"/>
          <p:nvPr/>
        </p:nvSpPr>
        <p:spPr>
          <a:xfrm>
            <a:off x="-3161915" y="1300724"/>
            <a:ext cx="137160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7200" dirty="0" smtClean="0">
                <a:solidFill>
                  <a:schemeClr val="accent1">
                    <a:lumMod val="50000"/>
                  </a:schemeClr>
                </a:solidFill>
                <a:latin typeface="Press Start 2P" pitchFamily="2" charset="0"/>
              </a:rPr>
              <a:t>Игра</a:t>
            </a:r>
            <a:endParaRPr lang="en-US" sz="7200" dirty="0">
              <a:solidFill>
                <a:schemeClr val="accent1">
                  <a:lumMod val="50000"/>
                </a:schemeClr>
              </a:solidFill>
              <a:latin typeface="Press Start 2P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035" y="8597448"/>
            <a:ext cx="30518869" cy="4664041"/>
          </a:xfrm>
          <a:prstGeom prst="rect">
            <a:avLst/>
          </a:prstGeom>
        </p:spPr>
      </p:pic>
      <p:pic>
        <p:nvPicPr>
          <p:cNvPr id="4" name="Видео_без_названия_—_сделано_в_Clipchamp_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31" end="28892.9999"/>
                </p14:media>
              </p:ext>
            </p:extLst>
          </p:nvPr>
        </p:nvPicPr>
        <p:blipFill rotWithShape="1">
          <a:blip r:embed="rId6"/>
          <a:srcRect b="1545"/>
          <a:stretch>
            <a:fillRect/>
          </a:stretch>
        </p:blipFill>
        <p:spPr>
          <a:xfrm>
            <a:off x="6572156" y="2475459"/>
            <a:ext cx="16648319" cy="93646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glow rad="546100">
              <a:schemeClr val="accent6">
                <a:lumMod val="40000"/>
                <a:lumOff val="60000"/>
                <a:alpha val="68000"/>
              </a:schemeClr>
            </a:glow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55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7000">
        <p14:pan dir="u"/>
      </p:transition>
    </mc:Choice>
    <mc:Fallback xmlns=""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634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1255227" y="2401437"/>
            <a:ext cx="9300130" cy="2554545"/>
          </a:xfrm>
          <a:prstGeom prst="rect">
            <a:avLst/>
          </a:prstGeom>
          <a:solidFill>
            <a:schemeClr val="bg1">
              <a:alpha val="54000"/>
            </a:schemeClr>
          </a:solidFill>
          <a:ln w="635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solidFill>
                  <a:schemeClr val="tx1">
                    <a:lumMod val="10000"/>
                  </a:schemeClr>
                </a:solidFill>
                <a:latin typeface="Press Start 2P" panose="00000500000000000000" charset="0"/>
              </a:rPr>
              <a:t>При первой гибели игроку высвечивается его результат</a:t>
            </a:r>
            <a:endParaRPr lang="en-US" sz="4000" dirty="0">
              <a:solidFill>
                <a:schemeClr val="tx1">
                  <a:lumMod val="10000"/>
                </a:schemeClr>
              </a:solidFill>
              <a:latin typeface="Press Start 2P" panose="00000500000000000000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172" y="479542"/>
            <a:ext cx="10603415" cy="5961015"/>
          </a:xfrm>
          <a:prstGeom prst="rect">
            <a:avLst/>
          </a:prstGeom>
          <a:effectLst>
            <a:glow rad="660400">
              <a:schemeClr val="accent5">
                <a:lumMod val="75000"/>
                <a:alpha val="57000"/>
              </a:schemeClr>
            </a:glow>
          </a:effectLst>
        </p:spPr>
      </p:pic>
      <p:sp>
        <p:nvSpPr>
          <p:cNvPr id="4" name="Прямоугольник 3"/>
          <p:cNvSpPr/>
          <p:nvPr/>
        </p:nvSpPr>
        <p:spPr>
          <a:xfrm>
            <a:off x="1255227" y="8463168"/>
            <a:ext cx="9265484" cy="2554545"/>
          </a:xfrm>
          <a:prstGeom prst="rect">
            <a:avLst/>
          </a:prstGeom>
          <a:solidFill>
            <a:schemeClr val="bg1">
              <a:alpha val="54000"/>
            </a:schemeClr>
          </a:solidFill>
          <a:ln w="635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solidFill>
                  <a:schemeClr val="tx1">
                    <a:lumMod val="10000"/>
                  </a:schemeClr>
                </a:solidFill>
                <a:latin typeface="Press Start 2P" panose="00000500000000000000" charset="0"/>
              </a:rPr>
              <a:t>В последующих проигрышах будет показан лучший результат</a:t>
            </a:r>
            <a:endParaRPr lang="en-US" sz="4000" dirty="0">
              <a:solidFill>
                <a:schemeClr val="tx1">
                  <a:lumMod val="10000"/>
                </a:schemeClr>
              </a:solidFill>
              <a:latin typeface="Press Start 2P" panose="00000500000000000000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t="5099"/>
          <a:stretch/>
        </p:blipFill>
        <p:spPr>
          <a:xfrm>
            <a:off x="11572172" y="7335077"/>
            <a:ext cx="10639425" cy="5965963"/>
          </a:xfrm>
          <a:prstGeom prst="rect">
            <a:avLst/>
          </a:prstGeom>
          <a:effectLst>
            <a:glow rad="723900">
              <a:schemeClr val="accent3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812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124" y="2446086"/>
            <a:ext cx="17277277" cy="8447201"/>
          </a:xfrm>
          <a:prstGeom prst="rect">
            <a:avLst/>
          </a:prstGeom>
          <a:effectLst>
            <a:glow rad="368300">
              <a:schemeClr val="bg1">
                <a:alpha val="40000"/>
              </a:schemeClr>
            </a:glow>
          </a:effectLst>
        </p:spPr>
      </p:pic>
      <p:sp>
        <p:nvSpPr>
          <p:cNvPr id="8" name="Прямоугольник 7"/>
          <p:cNvSpPr/>
          <p:nvPr/>
        </p:nvSpPr>
        <p:spPr>
          <a:xfrm>
            <a:off x="218661" y="3817309"/>
            <a:ext cx="6400801" cy="2554545"/>
          </a:xfrm>
          <a:prstGeom prst="rect">
            <a:avLst/>
          </a:prstGeom>
          <a:solidFill>
            <a:schemeClr val="bg1">
              <a:alpha val="54000"/>
            </a:schemeClr>
          </a:solidFill>
          <a:ln w="635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solidFill>
                  <a:schemeClr val="tx1">
                    <a:lumMod val="10000"/>
                  </a:schemeClr>
                </a:solidFill>
                <a:latin typeface="Press Start 2P" panose="00000500000000000000" charset="0"/>
              </a:rPr>
              <a:t>Максимальный результат записывается в </a:t>
            </a:r>
            <a:r>
              <a:rPr lang="en-US" sz="4000" dirty="0" smtClean="0">
                <a:solidFill>
                  <a:schemeClr val="tx1">
                    <a:lumMod val="10000"/>
                  </a:schemeClr>
                </a:solidFill>
                <a:latin typeface="Press Start 2P" panose="00000500000000000000" charset="0"/>
              </a:rPr>
              <a:t>txt</a:t>
            </a:r>
            <a:r>
              <a:rPr lang="ru-RU" sz="4000" dirty="0" smtClean="0">
                <a:solidFill>
                  <a:schemeClr val="tx1">
                    <a:lumMod val="10000"/>
                  </a:schemeClr>
                </a:solidFill>
                <a:latin typeface="Press Start 2P" panose="00000500000000000000" charset="0"/>
              </a:rPr>
              <a:t> файл</a:t>
            </a:r>
            <a:endParaRPr lang="en-US" sz="4000" dirty="0">
              <a:solidFill>
                <a:schemeClr val="tx1">
                  <a:lumMod val="10000"/>
                </a:schemeClr>
              </a:solidFill>
              <a:latin typeface="Press Start 2P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01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 2013 - 2022">
  <a:themeElements>
    <a:clrScheme name="01 Retro Gaming History Presentation">
      <a:dk1>
        <a:srgbClr val="F0F0F0"/>
      </a:dk1>
      <a:lt1>
        <a:srgbClr val="FFFFFF"/>
      </a:lt1>
      <a:dk2>
        <a:srgbClr val="F2F2F2"/>
      </a:dk2>
      <a:lt2>
        <a:srgbClr val="142D6F"/>
      </a:lt2>
      <a:accent1>
        <a:srgbClr val="2AB8C8"/>
      </a:accent1>
      <a:accent2>
        <a:srgbClr val="193BCD"/>
      </a:accent2>
      <a:accent3>
        <a:srgbClr val="EFCA07"/>
      </a:accent3>
      <a:accent4>
        <a:srgbClr val="70CC02"/>
      </a:accent4>
      <a:accent5>
        <a:srgbClr val="AF5CDB"/>
      </a:accent5>
      <a:accent6>
        <a:srgbClr val="D7200F"/>
      </a:accent6>
      <a:hlink>
        <a:srgbClr val="54B9C8"/>
      </a:hlink>
      <a:folHlink>
        <a:srgbClr val="EEC92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105372</TotalTime>
  <Words>72</Words>
  <Application>Microsoft Office PowerPoint</Application>
  <PresentationFormat>Произвольный</PresentationFormat>
  <Paragraphs>24</Paragraphs>
  <Slides>6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5" baseType="lpstr">
      <vt:lpstr>Press Start 2P</vt:lpstr>
      <vt:lpstr>Josefin Sans</vt:lpstr>
      <vt:lpstr>Arial</vt:lpstr>
      <vt:lpstr>Josefin Sans Light</vt:lpstr>
      <vt:lpstr>Roboto</vt:lpstr>
      <vt:lpstr>Poppins</vt:lpstr>
      <vt:lpstr>Arimo</vt:lpstr>
      <vt:lpstr>Space Grotesk</vt:lpstr>
      <vt:lpstr>Office Theme 2013 - 2022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</dc:title>
  <dc:subject>Templates</dc:subject>
  <dc:creator>Anonimus</dc:creator>
  <cp:keywords/>
  <dc:description/>
  <cp:lastModifiedBy>Anonimus</cp:lastModifiedBy>
  <cp:revision>10794</cp:revision>
  <cp:lastPrinted>2019-09-18T23:04:43Z</cp:lastPrinted>
  <dcterms:created xsi:type="dcterms:W3CDTF">2014-11-12T21:47:38Z</dcterms:created>
  <dcterms:modified xsi:type="dcterms:W3CDTF">2024-01-16T15:10:40Z</dcterms:modified>
  <cp:category/>
</cp:coreProperties>
</file>